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22"/>
  </p:notesMasterIdLst>
  <p:sldIdLst>
    <p:sldId id="511" r:id="rId2"/>
    <p:sldId id="510" r:id="rId3"/>
    <p:sldId id="567" r:id="rId4"/>
    <p:sldId id="544" r:id="rId5"/>
    <p:sldId id="520" r:id="rId6"/>
    <p:sldId id="522" r:id="rId7"/>
    <p:sldId id="533" r:id="rId8"/>
    <p:sldId id="546" r:id="rId9"/>
    <p:sldId id="551" r:id="rId10"/>
    <p:sldId id="562" r:id="rId11"/>
    <p:sldId id="568" r:id="rId12"/>
    <p:sldId id="555" r:id="rId13"/>
    <p:sldId id="534" r:id="rId14"/>
    <p:sldId id="509" r:id="rId15"/>
    <p:sldId id="565" r:id="rId16"/>
    <p:sldId id="569" r:id="rId17"/>
    <p:sldId id="519" r:id="rId18"/>
    <p:sldId id="524" r:id="rId19"/>
    <p:sldId id="538" r:id="rId20"/>
    <p:sldId id="564" r:id="rId21"/>
  </p:sldIdLst>
  <p:sldSz cx="9144000" cy="6858000" type="screen4x3"/>
  <p:notesSz cx="6858000" cy="9144000"/>
  <p:custDataLst>
    <p:tags r:id="rId2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8DCE5"/>
    <a:srgbClr val="71DAFF"/>
    <a:srgbClr val="33CAFF"/>
    <a:srgbClr val="F26722"/>
    <a:srgbClr val="0062A7"/>
    <a:srgbClr val="49556E"/>
    <a:srgbClr val="FFCC99"/>
    <a:srgbClr val="921A1D"/>
    <a:srgbClr val="E62B25"/>
    <a:srgbClr val="2AF4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083" autoAdjust="0"/>
    <p:restoredTop sz="78378" autoAdjust="0"/>
  </p:normalViewPr>
  <p:slideViewPr>
    <p:cSldViewPr>
      <p:cViewPr>
        <p:scale>
          <a:sx n="90" d="100"/>
          <a:sy n="90" d="100"/>
        </p:scale>
        <p:origin x="-224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E7E4E-04FC-4CFA-BE10-C966FA3B655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E58A3A-C3FD-4932-873C-7930AB9FC5DF}">
      <dgm:prSet phldrT="[Текст]"/>
      <dgm:spPr>
        <a:solidFill>
          <a:srgbClr val="D8DCE5"/>
        </a:solidFill>
      </dgm:spPr>
      <dgm:t>
        <a:bodyPr vert="vert"/>
        <a:lstStyle/>
        <a:p>
          <a:r>
            <a:rPr lang="ru-RU" b="1" dirty="0" smtClean="0">
              <a:solidFill>
                <a:schemeClr val="tx1"/>
              </a:solidFill>
            </a:rPr>
            <a:t>Модель преемственности</a:t>
          </a:r>
        </a:p>
        <a:p>
          <a:r>
            <a:rPr lang="ru-RU" b="1" dirty="0" smtClean="0">
              <a:solidFill>
                <a:schemeClr val="tx1"/>
              </a:solidFill>
            </a:rPr>
            <a:t>«Учимся вместе» </a:t>
          </a:r>
          <a:endParaRPr lang="ru-RU" b="1" dirty="0">
            <a:solidFill>
              <a:schemeClr val="tx1"/>
            </a:solidFill>
          </a:endParaRPr>
        </a:p>
      </dgm:t>
    </dgm:pt>
    <dgm:pt modelId="{F52E8F93-0949-4876-90D4-59070E56BEA6}" type="parTrans" cxnId="{21EA5E6B-7274-4109-BA58-A57B884CB374}">
      <dgm:prSet/>
      <dgm:spPr/>
      <dgm:t>
        <a:bodyPr/>
        <a:lstStyle/>
        <a:p>
          <a:endParaRPr lang="ru-RU"/>
        </a:p>
      </dgm:t>
    </dgm:pt>
    <dgm:pt modelId="{BED0E0F8-4D42-497A-8FA1-42C0321C2954}" type="sibTrans" cxnId="{21EA5E6B-7274-4109-BA58-A57B884CB374}">
      <dgm:prSet/>
      <dgm:spPr/>
      <dgm:t>
        <a:bodyPr/>
        <a:lstStyle/>
        <a:p>
          <a:endParaRPr lang="ru-RU"/>
        </a:p>
      </dgm:t>
    </dgm:pt>
    <dgm:pt modelId="{05AFC4EC-7255-4DBA-A332-D58617926A1E}">
      <dgm:prSet phldrT="[Текст]"/>
      <dgm:spPr>
        <a:solidFill>
          <a:srgbClr val="D8DCE5">
            <a:alpha val="90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целевая </a:t>
          </a:r>
          <a:br>
            <a:rPr lang="ru-RU" dirty="0" smtClean="0">
              <a:solidFill>
                <a:schemeClr val="tx1"/>
              </a:solidFill>
            </a:rPr>
          </a:br>
          <a:endParaRPr lang="ru-RU" dirty="0">
            <a:solidFill>
              <a:schemeClr val="tx1"/>
            </a:solidFill>
          </a:endParaRPr>
        </a:p>
      </dgm:t>
    </dgm:pt>
    <dgm:pt modelId="{F7369620-F97C-4D51-A860-EBADDB8E31B5}" type="parTrans" cxnId="{1852CC55-D012-4D0D-A595-57BCC2601B6E}">
      <dgm:prSet/>
      <dgm:spPr/>
      <dgm:t>
        <a:bodyPr/>
        <a:lstStyle/>
        <a:p>
          <a:endParaRPr lang="ru-RU"/>
        </a:p>
      </dgm:t>
    </dgm:pt>
    <dgm:pt modelId="{5F400890-F99F-4507-9CB9-E270393BB0E5}" type="sibTrans" cxnId="{1852CC55-D012-4D0D-A595-57BCC2601B6E}">
      <dgm:prSet/>
      <dgm:spPr/>
      <dgm:t>
        <a:bodyPr/>
        <a:lstStyle/>
        <a:p>
          <a:endParaRPr lang="ru-RU"/>
        </a:p>
      </dgm:t>
    </dgm:pt>
    <dgm:pt modelId="{940555E6-EF3B-445B-A2E6-974CBA8D85FB}">
      <dgm:prSet phldrT="[Текст]"/>
      <dgm:spPr>
        <a:solidFill>
          <a:srgbClr val="D8DCE5">
            <a:alpha val="90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содержательная</a:t>
          </a:r>
          <a:endParaRPr lang="ru-RU" dirty="0">
            <a:solidFill>
              <a:schemeClr val="tx1"/>
            </a:solidFill>
          </a:endParaRPr>
        </a:p>
      </dgm:t>
    </dgm:pt>
    <dgm:pt modelId="{F50F1866-2C78-46A5-AB5E-AA6CA93F52CA}" type="parTrans" cxnId="{6C0FD651-067F-4DC6-A6F4-838A00340DD5}">
      <dgm:prSet/>
      <dgm:spPr/>
      <dgm:t>
        <a:bodyPr/>
        <a:lstStyle/>
        <a:p>
          <a:endParaRPr lang="ru-RU"/>
        </a:p>
      </dgm:t>
    </dgm:pt>
    <dgm:pt modelId="{F9656FF0-F838-4EF7-ACDA-69822E1E84AD}" type="sibTrans" cxnId="{6C0FD651-067F-4DC6-A6F4-838A00340DD5}">
      <dgm:prSet/>
      <dgm:spPr/>
      <dgm:t>
        <a:bodyPr/>
        <a:lstStyle/>
        <a:p>
          <a:endParaRPr lang="ru-RU"/>
        </a:p>
      </dgm:t>
    </dgm:pt>
    <dgm:pt modelId="{E5262A1B-9C15-48E1-AD3B-B7933FFE3990}">
      <dgm:prSet phldrT="[Текст]"/>
      <dgm:spPr>
        <a:solidFill>
          <a:srgbClr val="D8DCE5">
            <a:alpha val="90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технологическая</a:t>
          </a:r>
          <a:br>
            <a:rPr lang="ru-RU" dirty="0" smtClean="0">
              <a:solidFill>
                <a:schemeClr val="tx1"/>
              </a:solidFill>
            </a:rPr>
          </a:br>
          <a:endParaRPr lang="ru-RU" dirty="0">
            <a:solidFill>
              <a:schemeClr val="tx1"/>
            </a:solidFill>
          </a:endParaRPr>
        </a:p>
      </dgm:t>
    </dgm:pt>
    <dgm:pt modelId="{68769A55-C471-4E48-AC65-19A22345A0C9}" type="parTrans" cxnId="{2FB1C392-0B08-447B-BD3C-EAEC3277A8D9}">
      <dgm:prSet/>
      <dgm:spPr/>
      <dgm:t>
        <a:bodyPr/>
        <a:lstStyle/>
        <a:p>
          <a:endParaRPr lang="ru-RU"/>
        </a:p>
      </dgm:t>
    </dgm:pt>
    <dgm:pt modelId="{1DCB71DF-7338-4C6C-A84E-9991C8DB4204}" type="sibTrans" cxnId="{2FB1C392-0B08-447B-BD3C-EAEC3277A8D9}">
      <dgm:prSet/>
      <dgm:spPr/>
      <dgm:t>
        <a:bodyPr/>
        <a:lstStyle/>
        <a:p>
          <a:endParaRPr lang="ru-RU"/>
        </a:p>
      </dgm:t>
    </dgm:pt>
    <dgm:pt modelId="{50B36AA1-3D1C-4566-A06F-6BFF1B9F941E}">
      <dgm:prSet phldrT="[Текст]"/>
      <dgm:spPr>
        <a:solidFill>
          <a:srgbClr val="D8DCE5">
            <a:alpha val="90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управленческая</a:t>
          </a:r>
          <a:endParaRPr lang="ru-RU" dirty="0">
            <a:solidFill>
              <a:schemeClr val="tx1"/>
            </a:solidFill>
          </a:endParaRPr>
        </a:p>
      </dgm:t>
    </dgm:pt>
    <dgm:pt modelId="{510ED83B-17A1-491E-87A3-57DA6D8E2835}" type="sibTrans" cxnId="{2021FCE3-7604-4BA1-B6C3-C60628FB1A40}">
      <dgm:prSet/>
      <dgm:spPr/>
      <dgm:t>
        <a:bodyPr/>
        <a:lstStyle/>
        <a:p>
          <a:endParaRPr lang="ru-RU"/>
        </a:p>
      </dgm:t>
    </dgm:pt>
    <dgm:pt modelId="{A59E167A-F460-4B0D-98CB-498CD332D954}" type="parTrans" cxnId="{2021FCE3-7604-4BA1-B6C3-C60628FB1A40}">
      <dgm:prSet/>
      <dgm:spPr/>
      <dgm:t>
        <a:bodyPr/>
        <a:lstStyle/>
        <a:p>
          <a:endParaRPr lang="ru-RU"/>
        </a:p>
      </dgm:t>
    </dgm:pt>
    <dgm:pt modelId="{553297EC-8F9C-4DD9-9E38-7A8F01E44A7E}">
      <dgm:prSet phldrT="[Текст]"/>
      <dgm:spPr>
        <a:solidFill>
          <a:srgbClr val="D8DCE5">
            <a:alpha val="90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психологическая</a:t>
          </a:r>
          <a:endParaRPr lang="ru-RU" dirty="0">
            <a:solidFill>
              <a:schemeClr val="tx1"/>
            </a:solidFill>
          </a:endParaRPr>
        </a:p>
      </dgm:t>
    </dgm:pt>
    <dgm:pt modelId="{96237502-3D2E-49CE-99FB-8780FEB3B472}" type="sibTrans" cxnId="{6397542F-D0E8-454E-BA45-5E13A74271A3}">
      <dgm:prSet/>
      <dgm:spPr/>
      <dgm:t>
        <a:bodyPr/>
        <a:lstStyle/>
        <a:p>
          <a:endParaRPr lang="ru-RU"/>
        </a:p>
      </dgm:t>
    </dgm:pt>
    <dgm:pt modelId="{4B7262F5-9721-4349-8F02-9EE4EC463F1B}" type="parTrans" cxnId="{6397542F-D0E8-454E-BA45-5E13A74271A3}">
      <dgm:prSet/>
      <dgm:spPr/>
      <dgm:t>
        <a:bodyPr/>
        <a:lstStyle/>
        <a:p>
          <a:endParaRPr lang="ru-RU"/>
        </a:p>
      </dgm:t>
    </dgm:pt>
    <dgm:pt modelId="{D0486E0E-2AB5-45E9-97B1-811EAE476613}" type="pres">
      <dgm:prSet presAssocID="{141E7E4E-04FC-4CFA-BE10-C966FA3B655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6495A8-16A9-47A2-9F98-726234647AC7}" type="pres">
      <dgm:prSet presAssocID="{CAE58A3A-C3FD-4932-873C-7930AB9FC5DF}" presName="root1" presStyleCnt="0"/>
      <dgm:spPr/>
    </dgm:pt>
    <dgm:pt modelId="{02E55311-1AE0-4F10-8090-23458CCA1EF2}" type="pres">
      <dgm:prSet presAssocID="{CAE58A3A-C3FD-4932-873C-7930AB9FC5DF}" presName="LevelOneTextNode" presStyleLbl="node0" presStyleIdx="0" presStyleCnt="1" custScaleX="287538" custScaleY="404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1D06EA-6476-4569-AD64-9912CFEFFBCA}" type="pres">
      <dgm:prSet presAssocID="{CAE58A3A-C3FD-4932-873C-7930AB9FC5DF}" presName="level2hierChild" presStyleCnt="0"/>
      <dgm:spPr/>
    </dgm:pt>
    <dgm:pt modelId="{1885109E-21C8-4362-BD08-22C44275EABF}" type="pres">
      <dgm:prSet presAssocID="{F7369620-F97C-4D51-A860-EBADDB8E31B5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E3F6B406-9239-4ABE-8F98-F57D09B7063F}" type="pres">
      <dgm:prSet presAssocID="{F7369620-F97C-4D51-A860-EBADDB8E31B5}" presName="connTx" presStyleLbl="parChTrans1D2" presStyleIdx="0" presStyleCnt="5"/>
      <dgm:spPr/>
      <dgm:t>
        <a:bodyPr/>
        <a:lstStyle/>
        <a:p>
          <a:endParaRPr lang="ru-RU"/>
        </a:p>
      </dgm:t>
    </dgm:pt>
    <dgm:pt modelId="{31367AA9-C8FA-421F-84E3-A37064B39DA4}" type="pres">
      <dgm:prSet presAssocID="{05AFC4EC-7255-4DBA-A332-D58617926A1E}" presName="root2" presStyleCnt="0"/>
      <dgm:spPr/>
    </dgm:pt>
    <dgm:pt modelId="{92717141-D6A9-4E2C-90EF-4915BE464BD2}" type="pres">
      <dgm:prSet presAssocID="{05AFC4EC-7255-4DBA-A332-D58617926A1E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6E72A9-06E0-4E9A-98FD-7507F1381CA7}" type="pres">
      <dgm:prSet presAssocID="{05AFC4EC-7255-4DBA-A332-D58617926A1E}" presName="level3hierChild" presStyleCnt="0"/>
      <dgm:spPr/>
    </dgm:pt>
    <dgm:pt modelId="{BDC44162-8E20-429C-BD20-2C078E1B73AA}" type="pres">
      <dgm:prSet presAssocID="{F50F1866-2C78-46A5-AB5E-AA6CA93F52CA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2477AFC0-7279-44FA-A607-172655B3C8E6}" type="pres">
      <dgm:prSet presAssocID="{F50F1866-2C78-46A5-AB5E-AA6CA93F52CA}" presName="connTx" presStyleLbl="parChTrans1D2" presStyleIdx="1" presStyleCnt="5"/>
      <dgm:spPr/>
      <dgm:t>
        <a:bodyPr/>
        <a:lstStyle/>
        <a:p>
          <a:endParaRPr lang="ru-RU"/>
        </a:p>
      </dgm:t>
    </dgm:pt>
    <dgm:pt modelId="{B451424A-217E-4B1A-BBBF-CDEE059DDE3B}" type="pres">
      <dgm:prSet presAssocID="{940555E6-EF3B-445B-A2E6-974CBA8D85FB}" presName="root2" presStyleCnt="0"/>
      <dgm:spPr/>
    </dgm:pt>
    <dgm:pt modelId="{EDB92F9A-86FC-45F6-A48A-35730C2B29CA}" type="pres">
      <dgm:prSet presAssocID="{940555E6-EF3B-445B-A2E6-974CBA8D85FB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288205-8271-453F-B1D5-B4EE33EAFA23}" type="pres">
      <dgm:prSet presAssocID="{940555E6-EF3B-445B-A2E6-974CBA8D85FB}" presName="level3hierChild" presStyleCnt="0"/>
      <dgm:spPr/>
    </dgm:pt>
    <dgm:pt modelId="{190A50A6-D3A4-4FBD-8EBD-85E168FDD448}" type="pres">
      <dgm:prSet presAssocID="{68769A55-C471-4E48-AC65-19A22345A0C9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17F2D145-7528-4159-9D70-E4646D3142CF}" type="pres">
      <dgm:prSet presAssocID="{68769A55-C471-4E48-AC65-19A22345A0C9}" presName="connTx" presStyleLbl="parChTrans1D2" presStyleIdx="2" presStyleCnt="5"/>
      <dgm:spPr/>
      <dgm:t>
        <a:bodyPr/>
        <a:lstStyle/>
        <a:p>
          <a:endParaRPr lang="ru-RU"/>
        </a:p>
      </dgm:t>
    </dgm:pt>
    <dgm:pt modelId="{7ED9AF50-0DDF-4D33-B86D-C08EEBF65280}" type="pres">
      <dgm:prSet presAssocID="{E5262A1B-9C15-48E1-AD3B-B7933FFE3990}" presName="root2" presStyleCnt="0"/>
      <dgm:spPr/>
    </dgm:pt>
    <dgm:pt modelId="{54958AE1-5F03-4861-BCA4-D592D2BCCD40}" type="pres">
      <dgm:prSet presAssocID="{E5262A1B-9C15-48E1-AD3B-B7933FFE3990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E3A8C1-2A45-45D4-BE15-1D71BED461CE}" type="pres">
      <dgm:prSet presAssocID="{E5262A1B-9C15-48E1-AD3B-B7933FFE3990}" presName="level3hierChild" presStyleCnt="0"/>
      <dgm:spPr/>
    </dgm:pt>
    <dgm:pt modelId="{3C925CD3-6A83-456E-AFC7-CB8A5175835E}" type="pres">
      <dgm:prSet presAssocID="{4B7262F5-9721-4349-8F02-9EE4EC463F1B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7BD5B464-FF5F-4C1F-A648-3AA3C49892A3}" type="pres">
      <dgm:prSet presAssocID="{4B7262F5-9721-4349-8F02-9EE4EC463F1B}" presName="connTx" presStyleLbl="parChTrans1D2" presStyleIdx="3" presStyleCnt="5"/>
      <dgm:spPr/>
      <dgm:t>
        <a:bodyPr/>
        <a:lstStyle/>
        <a:p>
          <a:endParaRPr lang="ru-RU"/>
        </a:p>
      </dgm:t>
    </dgm:pt>
    <dgm:pt modelId="{429D5794-6D6F-4D2F-8C4F-A9FD6534202D}" type="pres">
      <dgm:prSet presAssocID="{553297EC-8F9C-4DD9-9E38-7A8F01E44A7E}" presName="root2" presStyleCnt="0"/>
      <dgm:spPr/>
    </dgm:pt>
    <dgm:pt modelId="{B77F931E-F248-4451-AD89-429F2E784EF0}" type="pres">
      <dgm:prSet presAssocID="{553297EC-8F9C-4DD9-9E38-7A8F01E44A7E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1D19D5-7CEE-49C8-8D44-0793A33FCD47}" type="pres">
      <dgm:prSet presAssocID="{553297EC-8F9C-4DD9-9E38-7A8F01E44A7E}" presName="level3hierChild" presStyleCnt="0"/>
      <dgm:spPr/>
    </dgm:pt>
    <dgm:pt modelId="{7F91CF0D-C18E-4741-B721-C9BA2F271B0E}" type="pres">
      <dgm:prSet presAssocID="{A59E167A-F460-4B0D-98CB-498CD332D954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FDAF23DA-B8EC-4B18-BC92-4ABC4A7BA54F}" type="pres">
      <dgm:prSet presAssocID="{A59E167A-F460-4B0D-98CB-498CD332D954}" presName="connTx" presStyleLbl="parChTrans1D2" presStyleIdx="4" presStyleCnt="5"/>
      <dgm:spPr/>
      <dgm:t>
        <a:bodyPr/>
        <a:lstStyle/>
        <a:p>
          <a:endParaRPr lang="ru-RU"/>
        </a:p>
      </dgm:t>
    </dgm:pt>
    <dgm:pt modelId="{669310C2-CC8D-43A3-A8C8-F4A0818B55CC}" type="pres">
      <dgm:prSet presAssocID="{50B36AA1-3D1C-4566-A06F-6BFF1B9F941E}" presName="root2" presStyleCnt="0"/>
      <dgm:spPr/>
    </dgm:pt>
    <dgm:pt modelId="{52BC09FE-E060-4B4A-A1CF-6F6719F5308A}" type="pres">
      <dgm:prSet presAssocID="{50B36AA1-3D1C-4566-A06F-6BFF1B9F941E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1D6208-ABCE-411F-A980-77C46D96333C}" type="pres">
      <dgm:prSet presAssocID="{50B36AA1-3D1C-4566-A06F-6BFF1B9F941E}" presName="level3hierChild" presStyleCnt="0"/>
      <dgm:spPr/>
    </dgm:pt>
  </dgm:ptLst>
  <dgm:cxnLst>
    <dgm:cxn modelId="{E1B028A5-162A-4521-84EF-7D346647F114}" type="presOf" srcId="{A59E167A-F460-4B0D-98CB-498CD332D954}" destId="{FDAF23DA-B8EC-4B18-BC92-4ABC4A7BA54F}" srcOrd="1" destOrd="0" presId="urn:microsoft.com/office/officeart/2008/layout/HorizontalMultiLevelHierarchy"/>
    <dgm:cxn modelId="{0D5217D6-9202-44C5-9C69-5CBFC897F598}" type="presOf" srcId="{A59E167A-F460-4B0D-98CB-498CD332D954}" destId="{7F91CF0D-C18E-4741-B721-C9BA2F271B0E}" srcOrd="0" destOrd="0" presId="urn:microsoft.com/office/officeart/2008/layout/HorizontalMultiLevelHierarchy"/>
    <dgm:cxn modelId="{C9EBEA14-BEF0-4D4C-9DE1-F1DDDE6C68EE}" type="presOf" srcId="{68769A55-C471-4E48-AC65-19A22345A0C9}" destId="{190A50A6-D3A4-4FBD-8EBD-85E168FDD448}" srcOrd="0" destOrd="0" presId="urn:microsoft.com/office/officeart/2008/layout/HorizontalMultiLevelHierarchy"/>
    <dgm:cxn modelId="{E434A42C-D050-4ABD-8008-9EC434B4DBB2}" type="presOf" srcId="{E5262A1B-9C15-48E1-AD3B-B7933FFE3990}" destId="{54958AE1-5F03-4861-BCA4-D592D2BCCD40}" srcOrd="0" destOrd="0" presId="urn:microsoft.com/office/officeart/2008/layout/HorizontalMultiLevelHierarchy"/>
    <dgm:cxn modelId="{54428446-0DDE-4FC3-9395-9FEF96750D25}" type="presOf" srcId="{F7369620-F97C-4D51-A860-EBADDB8E31B5}" destId="{1885109E-21C8-4362-BD08-22C44275EABF}" srcOrd="0" destOrd="0" presId="urn:microsoft.com/office/officeart/2008/layout/HorizontalMultiLevelHierarchy"/>
    <dgm:cxn modelId="{F1BE57D7-7B67-422D-8ED9-9CBC99F493C3}" type="presOf" srcId="{CAE58A3A-C3FD-4932-873C-7930AB9FC5DF}" destId="{02E55311-1AE0-4F10-8090-23458CCA1EF2}" srcOrd="0" destOrd="0" presId="urn:microsoft.com/office/officeart/2008/layout/HorizontalMultiLevelHierarchy"/>
    <dgm:cxn modelId="{BEFA398C-C11C-4775-A07A-6FD64BD9A409}" type="presOf" srcId="{F7369620-F97C-4D51-A860-EBADDB8E31B5}" destId="{E3F6B406-9239-4ABE-8F98-F57D09B7063F}" srcOrd="1" destOrd="0" presId="urn:microsoft.com/office/officeart/2008/layout/HorizontalMultiLevelHierarchy"/>
    <dgm:cxn modelId="{2FB1C392-0B08-447B-BD3C-EAEC3277A8D9}" srcId="{CAE58A3A-C3FD-4932-873C-7930AB9FC5DF}" destId="{E5262A1B-9C15-48E1-AD3B-B7933FFE3990}" srcOrd="2" destOrd="0" parTransId="{68769A55-C471-4E48-AC65-19A22345A0C9}" sibTransId="{1DCB71DF-7338-4C6C-A84E-9991C8DB4204}"/>
    <dgm:cxn modelId="{C3C5A164-77C7-4EDE-BAF3-B1F99A8E3662}" type="presOf" srcId="{141E7E4E-04FC-4CFA-BE10-C966FA3B655C}" destId="{D0486E0E-2AB5-45E9-97B1-811EAE476613}" srcOrd="0" destOrd="0" presId="urn:microsoft.com/office/officeart/2008/layout/HorizontalMultiLevelHierarchy"/>
    <dgm:cxn modelId="{E34AB7BF-3DE0-4F5F-8EA2-3B71BF1F7498}" type="presOf" srcId="{553297EC-8F9C-4DD9-9E38-7A8F01E44A7E}" destId="{B77F931E-F248-4451-AD89-429F2E784EF0}" srcOrd="0" destOrd="0" presId="urn:microsoft.com/office/officeart/2008/layout/HorizontalMultiLevelHierarchy"/>
    <dgm:cxn modelId="{6C0FD651-067F-4DC6-A6F4-838A00340DD5}" srcId="{CAE58A3A-C3FD-4932-873C-7930AB9FC5DF}" destId="{940555E6-EF3B-445B-A2E6-974CBA8D85FB}" srcOrd="1" destOrd="0" parTransId="{F50F1866-2C78-46A5-AB5E-AA6CA93F52CA}" sibTransId="{F9656FF0-F838-4EF7-ACDA-69822E1E84AD}"/>
    <dgm:cxn modelId="{21EA5E6B-7274-4109-BA58-A57B884CB374}" srcId="{141E7E4E-04FC-4CFA-BE10-C966FA3B655C}" destId="{CAE58A3A-C3FD-4932-873C-7930AB9FC5DF}" srcOrd="0" destOrd="0" parTransId="{F52E8F93-0949-4876-90D4-59070E56BEA6}" sibTransId="{BED0E0F8-4D42-497A-8FA1-42C0321C2954}"/>
    <dgm:cxn modelId="{6397542F-D0E8-454E-BA45-5E13A74271A3}" srcId="{CAE58A3A-C3FD-4932-873C-7930AB9FC5DF}" destId="{553297EC-8F9C-4DD9-9E38-7A8F01E44A7E}" srcOrd="3" destOrd="0" parTransId="{4B7262F5-9721-4349-8F02-9EE4EC463F1B}" sibTransId="{96237502-3D2E-49CE-99FB-8780FEB3B472}"/>
    <dgm:cxn modelId="{1852CC55-D012-4D0D-A595-57BCC2601B6E}" srcId="{CAE58A3A-C3FD-4932-873C-7930AB9FC5DF}" destId="{05AFC4EC-7255-4DBA-A332-D58617926A1E}" srcOrd="0" destOrd="0" parTransId="{F7369620-F97C-4D51-A860-EBADDB8E31B5}" sibTransId="{5F400890-F99F-4507-9CB9-E270393BB0E5}"/>
    <dgm:cxn modelId="{246BD8A3-CA78-4558-9E6F-DFE58355821D}" type="presOf" srcId="{4B7262F5-9721-4349-8F02-9EE4EC463F1B}" destId="{7BD5B464-FF5F-4C1F-A648-3AA3C49892A3}" srcOrd="1" destOrd="0" presId="urn:microsoft.com/office/officeart/2008/layout/HorizontalMultiLevelHierarchy"/>
    <dgm:cxn modelId="{529B6578-6724-4533-BEC1-DC0B2C20E788}" type="presOf" srcId="{4B7262F5-9721-4349-8F02-9EE4EC463F1B}" destId="{3C925CD3-6A83-456E-AFC7-CB8A5175835E}" srcOrd="0" destOrd="0" presId="urn:microsoft.com/office/officeart/2008/layout/HorizontalMultiLevelHierarchy"/>
    <dgm:cxn modelId="{E64777D7-8B0A-4D97-B5B0-C5A9738CFAFE}" type="presOf" srcId="{F50F1866-2C78-46A5-AB5E-AA6CA93F52CA}" destId="{2477AFC0-7279-44FA-A607-172655B3C8E6}" srcOrd="1" destOrd="0" presId="urn:microsoft.com/office/officeart/2008/layout/HorizontalMultiLevelHierarchy"/>
    <dgm:cxn modelId="{B77B1A5B-ECAF-4BD2-B765-7DAA3D8BE50A}" type="presOf" srcId="{940555E6-EF3B-445B-A2E6-974CBA8D85FB}" destId="{EDB92F9A-86FC-45F6-A48A-35730C2B29CA}" srcOrd="0" destOrd="0" presId="urn:microsoft.com/office/officeart/2008/layout/HorizontalMultiLevelHierarchy"/>
    <dgm:cxn modelId="{8824F99E-DFD9-471C-8F18-814BA7704718}" type="presOf" srcId="{F50F1866-2C78-46A5-AB5E-AA6CA93F52CA}" destId="{BDC44162-8E20-429C-BD20-2C078E1B73AA}" srcOrd="0" destOrd="0" presId="urn:microsoft.com/office/officeart/2008/layout/HorizontalMultiLevelHierarchy"/>
    <dgm:cxn modelId="{252C3316-7D3C-4815-A10A-895D6EC2E3E5}" type="presOf" srcId="{50B36AA1-3D1C-4566-A06F-6BFF1B9F941E}" destId="{52BC09FE-E060-4B4A-A1CF-6F6719F5308A}" srcOrd="0" destOrd="0" presId="urn:microsoft.com/office/officeart/2008/layout/HorizontalMultiLevelHierarchy"/>
    <dgm:cxn modelId="{99A64A29-E562-4538-80AE-D05CACD9265E}" type="presOf" srcId="{68769A55-C471-4E48-AC65-19A22345A0C9}" destId="{17F2D145-7528-4159-9D70-E4646D3142CF}" srcOrd="1" destOrd="0" presId="urn:microsoft.com/office/officeart/2008/layout/HorizontalMultiLevelHierarchy"/>
    <dgm:cxn modelId="{2021FCE3-7604-4BA1-B6C3-C60628FB1A40}" srcId="{CAE58A3A-C3FD-4932-873C-7930AB9FC5DF}" destId="{50B36AA1-3D1C-4566-A06F-6BFF1B9F941E}" srcOrd="4" destOrd="0" parTransId="{A59E167A-F460-4B0D-98CB-498CD332D954}" sibTransId="{510ED83B-17A1-491E-87A3-57DA6D8E2835}"/>
    <dgm:cxn modelId="{3C748B6C-714F-42CE-90B4-203BBE29A763}" type="presOf" srcId="{05AFC4EC-7255-4DBA-A332-D58617926A1E}" destId="{92717141-D6A9-4E2C-90EF-4915BE464BD2}" srcOrd="0" destOrd="0" presId="urn:microsoft.com/office/officeart/2008/layout/HorizontalMultiLevelHierarchy"/>
    <dgm:cxn modelId="{101C8A68-8397-410B-9165-49BA2B2CCB1C}" type="presParOf" srcId="{D0486E0E-2AB5-45E9-97B1-811EAE476613}" destId="{DF6495A8-16A9-47A2-9F98-726234647AC7}" srcOrd="0" destOrd="0" presId="urn:microsoft.com/office/officeart/2008/layout/HorizontalMultiLevelHierarchy"/>
    <dgm:cxn modelId="{F4059716-587B-449B-AC86-243783B08EA8}" type="presParOf" srcId="{DF6495A8-16A9-47A2-9F98-726234647AC7}" destId="{02E55311-1AE0-4F10-8090-23458CCA1EF2}" srcOrd="0" destOrd="0" presId="urn:microsoft.com/office/officeart/2008/layout/HorizontalMultiLevelHierarchy"/>
    <dgm:cxn modelId="{6F8DAF0F-A536-4890-B449-8B149B1D6A17}" type="presParOf" srcId="{DF6495A8-16A9-47A2-9F98-726234647AC7}" destId="{471D06EA-6476-4569-AD64-9912CFEFFBCA}" srcOrd="1" destOrd="0" presId="urn:microsoft.com/office/officeart/2008/layout/HorizontalMultiLevelHierarchy"/>
    <dgm:cxn modelId="{541DEBF8-13A1-4618-923E-12CDE1C73AAA}" type="presParOf" srcId="{471D06EA-6476-4569-AD64-9912CFEFFBCA}" destId="{1885109E-21C8-4362-BD08-22C44275EABF}" srcOrd="0" destOrd="0" presId="urn:microsoft.com/office/officeart/2008/layout/HorizontalMultiLevelHierarchy"/>
    <dgm:cxn modelId="{EB3A7FD8-02C8-4450-8D83-98027DCDF13D}" type="presParOf" srcId="{1885109E-21C8-4362-BD08-22C44275EABF}" destId="{E3F6B406-9239-4ABE-8F98-F57D09B7063F}" srcOrd="0" destOrd="0" presId="urn:microsoft.com/office/officeart/2008/layout/HorizontalMultiLevelHierarchy"/>
    <dgm:cxn modelId="{B2B917EC-5562-45F8-B468-8F12D666E249}" type="presParOf" srcId="{471D06EA-6476-4569-AD64-9912CFEFFBCA}" destId="{31367AA9-C8FA-421F-84E3-A37064B39DA4}" srcOrd="1" destOrd="0" presId="urn:microsoft.com/office/officeart/2008/layout/HorizontalMultiLevelHierarchy"/>
    <dgm:cxn modelId="{7A55FC27-3EF9-436C-9751-96690DC1D23D}" type="presParOf" srcId="{31367AA9-C8FA-421F-84E3-A37064B39DA4}" destId="{92717141-D6A9-4E2C-90EF-4915BE464BD2}" srcOrd="0" destOrd="0" presId="urn:microsoft.com/office/officeart/2008/layout/HorizontalMultiLevelHierarchy"/>
    <dgm:cxn modelId="{F0A72C52-5FEC-427E-BBF9-C9B7BD22E3FF}" type="presParOf" srcId="{31367AA9-C8FA-421F-84E3-A37064B39DA4}" destId="{DB6E72A9-06E0-4E9A-98FD-7507F1381CA7}" srcOrd="1" destOrd="0" presId="urn:microsoft.com/office/officeart/2008/layout/HorizontalMultiLevelHierarchy"/>
    <dgm:cxn modelId="{3B386A0D-5C8C-45F9-B911-CCC79E552A69}" type="presParOf" srcId="{471D06EA-6476-4569-AD64-9912CFEFFBCA}" destId="{BDC44162-8E20-429C-BD20-2C078E1B73AA}" srcOrd="2" destOrd="0" presId="urn:microsoft.com/office/officeart/2008/layout/HorizontalMultiLevelHierarchy"/>
    <dgm:cxn modelId="{06F3180B-6E5B-4721-A31B-DE9CE1222CA7}" type="presParOf" srcId="{BDC44162-8E20-429C-BD20-2C078E1B73AA}" destId="{2477AFC0-7279-44FA-A607-172655B3C8E6}" srcOrd="0" destOrd="0" presId="urn:microsoft.com/office/officeart/2008/layout/HorizontalMultiLevelHierarchy"/>
    <dgm:cxn modelId="{AE86DB3E-34A4-4DA7-BC53-DD143EFEF50B}" type="presParOf" srcId="{471D06EA-6476-4569-AD64-9912CFEFFBCA}" destId="{B451424A-217E-4B1A-BBBF-CDEE059DDE3B}" srcOrd="3" destOrd="0" presId="urn:microsoft.com/office/officeart/2008/layout/HorizontalMultiLevelHierarchy"/>
    <dgm:cxn modelId="{71051749-9822-44A3-8ABE-E2762DD1F9A9}" type="presParOf" srcId="{B451424A-217E-4B1A-BBBF-CDEE059DDE3B}" destId="{EDB92F9A-86FC-45F6-A48A-35730C2B29CA}" srcOrd="0" destOrd="0" presId="urn:microsoft.com/office/officeart/2008/layout/HorizontalMultiLevelHierarchy"/>
    <dgm:cxn modelId="{C64C105A-EF38-4792-A98B-8DF07B132B2C}" type="presParOf" srcId="{B451424A-217E-4B1A-BBBF-CDEE059DDE3B}" destId="{E9288205-8271-453F-B1D5-B4EE33EAFA23}" srcOrd="1" destOrd="0" presId="urn:microsoft.com/office/officeart/2008/layout/HorizontalMultiLevelHierarchy"/>
    <dgm:cxn modelId="{F5D890B6-803D-47FA-BEC8-E96EC3AF339A}" type="presParOf" srcId="{471D06EA-6476-4569-AD64-9912CFEFFBCA}" destId="{190A50A6-D3A4-4FBD-8EBD-85E168FDD448}" srcOrd="4" destOrd="0" presId="urn:microsoft.com/office/officeart/2008/layout/HorizontalMultiLevelHierarchy"/>
    <dgm:cxn modelId="{6AFB4E73-6859-4C0A-A2CD-52812D57CD83}" type="presParOf" srcId="{190A50A6-D3A4-4FBD-8EBD-85E168FDD448}" destId="{17F2D145-7528-4159-9D70-E4646D3142CF}" srcOrd="0" destOrd="0" presId="urn:microsoft.com/office/officeart/2008/layout/HorizontalMultiLevelHierarchy"/>
    <dgm:cxn modelId="{E5ACF9C0-69CB-4A69-BBE5-3C27AA7751E7}" type="presParOf" srcId="{471D06EA-6476-4569-AD64-9912CFEFFBCA}" destId="{7ED9AF50-0DDF-4D33-B86D-C08EEBF65280}" srcOrd="5" destOrd="0" presId="urn:microsoft.com/office/officeart/2008/layout/HorizontalMultiLevelHierarchy"/>
    <dgm:cxn modelId="{ECA4FFC8-C80B-4BE7-B240-C8EC2E87E305}" type="presParOf" srcId="{7ED9AF50-0DDF-4D33-B86D-C08EEBF65280}" destId="{54958AE1-5F03-4861-BCA4-D592D2BCCD40}" srcOrd="0" destOrd="0" presId="urn:microsoft.com/office/officeart/2008/layout/HorizontalMultiLevelHierarchy"/>
    <dgm:cxn modelId="{F01CAA38-708F-461D-B6B1-0D23C9D4F25C}" type="presParOf" srcId="{7ED9AF50-0DDF-4D33-B86D-C08EEBF65280}" destId="{F1E3A8C1-2A45-45D4-BE15-1D71BED461CE}" srcOrd="1" destOrd="0" presId="urn:microsoft.com/office/officeart/2008/layout/HorizontalMultiLevelHierarchy"/>
    <dgm:cxn modelId="{69314524-9B92-425E-85A9-C0A2117C1E7B}" type="presParOf" srcId="{471D06EA-6476-4569-AD64-9912CFEFFBCA}" destId="{3C925CD3-6A83-456E-AFC7-CB8A5175835E}" srcOrd="6" destOrd="0" presId="urn:microsoft.com/office/officeart/2008/layout/HorizontalMultiLevelHierarchy"/>
    <dgm:cxn modelId="{7A32419D-0782-494A-8E6D-C6971B277B41}" type="presParOf" srcId="{3C925CD3-6A83-456E-AFC7-CB8A5175835E}" destId="{7BD5B464-FF5F-4C1F-A648-3AA3C49892A3}" srcOrd="0" destOrd="0" presId="urn:microsoft.com/office/officeart/2008/layout/HorizontalMultiLevelHierarchy"/>
    <dgm:cxn modelId="{F714AE80-15D1-42CC-8D29-092F846BC423}" type="presParOf" srcId="{471D06EA-6476-4569-AD64-9912CFEFFBCA}" destId="{429D5794-6D6F-4D2F-8C4F-A9FD6534202D}" srcOrd="7" destOrd="0" presId="urn:microsoft.com/office/officeart/2008/layout/HorizontalMultiLevelHierarchy"/>
    <dgm:cxn modelId="{5CC5B86C-3C0E-4CA6-9C15-BC853089A301}" type="presParOf" srcId="{429D5794-6D6F-4D2F-8C4F-A9FD6534202D}" destId="{B77F931E-F248-4451-AD89-429F2E784EF0}" srcOrd="0" destOrd="0" presId="urn:microsoft.com/office/officeart/2008/layout/HorizontalMultiLevelHierarchy"/>
    <dgm:cxn modelId="{CD210BFE-DDAE-4B3F-B67A-091F9B02CE99}" type="presParOf" srcId="{429D5794-6D6F-4D2F-8C4F-A9FD6534202D}" destId="{E21D19D5-7CEE-49C8-8D44-0793A33FCD47}" srcOrd="1" destOrd="0" presId="urn:microsoft.com/office/officeart/2008/layout/HorizontalMultiLevelHierarchy"/>
    <dgm:cxn modelId="{A9F6C889-24EF-45F8-A29D-07DCD541BF92}" type="presParOf" srcId="{471D06EA-6476-4569-AD64-9912CFEFFBCA}" destId="{7F91CF0D-C18E-4741-B721-C9BA2F271B0E}" srcOrd="8" destOrd="0" presId="urn:microsoft.com/office/officeart/2008/layout/HorizontalMultiLevelHierarchy"/>
    <dgm:cxn modelId="{04CA30A9-765E-42AB-A429-03743F819334}" type="presParOf" srcId="{7F91CF0D-C18E-4741-B721-C9BA2F271B0E}" destId="{FDAF23DA-B8EC-4B18-BC92-4ABC4A7BA54F}" srcOrd="0" destOrd="0" presId="urn:microsoft.com/office/officeart/2008/layout/HorizontalMultiLevelHierarchy"/>
    <dgm:cxn modelId="{A804953F-8AA0-4DFB-BE4F-AC27D0C2A305}" type="presParOf" srcId="{471D06EA-6476-4569-AD64-9912CFEFFBCA}" destId="{669310C2-CC8D-43A3-A8C8-F4A0818B55CC}" srcOrd="9" destOrd="0" presId="urn:microsoft.com/office/officeart/2008/layout/HorizontalMultiLevelHierarchy"/>
    <dgm:cxn modelId="{260A418A-39A9-4F65-BCEF-9BB1509BE809}" type="presParOf" srcId="{669310C2-CC8D-43A3-A8C8-F4A0818B55CC}" destId="{52BC09FE-E060-4B4A-A1CF-6F6719F5308A}" srcOrd="0" destOrd="0" presId="urn:microsoft.com/office/officeart/2008/layout/HorizontalMultiLevelHierarchy"/>
    <dgm:cxn modelId="{85AAE40C-3943-447F-9501-D58735004269}" type="presParOf" srcId="{669310C2-CC8D-43A3-A8C8-F4A0818B55CC}" destId="{BE1D6208-ABCE-411F-A980-77C46D96333C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DFABD7-E3B6-4A82-97CF-45BC5D0E655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B3105D-36CC-4A0D-A51A-4AF91994939C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ДОУ</a:t>
          </a:r>
          <a:endParaRPr lang="ru-RU" sz="1800" b="1" dirty="0">
            <a:solidFill>
              <a:schemeClr val="tx1"/>
            </a:solidFill>
          </a:endParaRPr>
        </a:p>
      </dgm:t>
    </dgm:pt>
    <dgm:pt modelId="{D559F6B8-C729-4237-9BA8-4FBC3F98CE51}" type="parTrans" cxnId="{61779C39-D0EC-4157-B83A-6F8C991272C9}">
      <dgm:prSet/>
      <dgm:spPr/>
      <dgm:t>
        <a:bodyPr/>
        <a:lstStyle/>
        <a:p>
          <a:endParaRPr lang="ru-RU"/>
        </a:p>
      </dgm:t>
    </dgm:pt>
    <dgm:pt modelId="{6DA5041A-B70C-448D-B33E-9797CE100A19}" type="sibTrans" cxnId="{61779C39-D0EC-4157-B83A-6F8C991272C9}">
      <dgm:prSet/>
      <dgm:spPr/>
      <dgm:t>
        <a:bodyPr/>
        <a:lstStyle/>
        <a:p>
          <a:endParaRPr lang="ru-RU"/>
        </a:p>
      </dgm:t>
    </dgm:pt>
    <dgm:pt modelId="{F5F98564-17B4-47FF-BCD1-3DE5E29BBF82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1600" dirty="0" smtClean="0">
            <a:solidFill>
              <a:schemeClr val="tx1"/>
            </a:solidFill>
          </a:endParaRPr>
        </a:p>
        <a:p>
          <a:r>
            <a:rPr lang="ru-RU" sz="1600" dirty="0" smtClean="0">
              <a:solidFill>
                <a:schemeClr val="tx1"/>
              </a:solidFill>
            </a:rPr>
            <a:t>Техническая</a:t>
          </a:r>
        </a:p>
        <a:p>
          <a:endParaRPr lang="ru-RU" sz="1600" dirty="0">
            <a:solidFill>
              <a:schemeClr val="tx1"/>
            </a:solidFill>
          </a:endParaRPr>
        </a:p>
      </dgm:t>
    </dgm:pt>
    <dgm:pt modelId="{A2D82545-5CE0-4586-B434-9F4427E798A5}" type="parTrans" cxnId="{75DF4ED6-B63A-4F60-9008-CF93ED8C0689}">
      <dgm:prSet/>
      <dgm:spPr/>
      <dgm:t>
        <a:bodyPr/>
        <a:lstStyle/>
        <a:p>
          <a:endParaRPr lang="ru-RU"/>
        </a:p>
      </dgm:t>
    </dgm:pt>
    <dgm:pt modelId="{F756AD3F-01A0-4CA4-8712-C5E07C7FD1A5}" type="sibTrans" cxnId="{75DF4ED6-B63A-4F60-9008-CF93ED8C0689}">
      <dgm:prSet/>
      <dgm:spPr/>
      <dgm:t>
        <a:bodyPr/>
        <a:lstStyle/>
        <a:p>
          <a:endParaRPr lang="ru-RU"/>
        </a:p>
      </dgm:t>
    </dgm:pt>
    <dgm:pt modelId="{4E691F8C-FBCB-4CCE-82D8-FB6AE2BAC701}">
      <dgm:prSet phldrT="[Текст]"/>
      <dgm:spPr>
        <a:solidFill>
          <a:schemeClr val="bg2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Комплексно-тематический план</a:t>
          </a:r>
          <a:endParaRPr lang="ru-RU" dirty="0">
            <a:solidFill>
              <a:schemeClr val="tx1"/>
            </a:solidFill>
          </a:endParaRPr>
        </a:p>
      </dgm:t>
    </dgm:pt>
    <dgm:pt modelId="{5A8820A1-1C09-4D11-8359-C998FF8665ED}" type="parTrans" cxnId="{6FF392F1-E314-4F62-8AF5-2CD5C4FA267C}">
      <dgm:prSet/>
      <dgm:spPr/>
      <dgm:t>
        <a:bodyPr/>
        <a:lstStyle/>
        <a:p>
          <a:endParaRPr lang="ru-RU"/>
        </a:p>
      </dgm:t>
    </dgm:pt>
    <dgm:pt modelId="{CA8157B2-ABCE-419E-A9A0-583A9F2EC03F}" type="sibTrans" cxnId="{6FF392F1-E314-4F62-8AF5-2CD5C4FA267C}">
      <dgm:prSet/>
      <dgm:spPr/>
      <dgm:t>
        <a:bodyPr/>
        <a:lstStyle/>
        <a:p>
          <a:endParaRPr lang="ru-RU"/>
        </a:p>
      </dgm:t>
    </dgm:pt>
    <dgm:pt modelId="{FD4883DD-F775-4B95-9E25-E5E48F49109A}">
      <dgm:prSet phldrT="[Текст]" custT="1"/>
      <dgm:spPr>
        <a:solidFill>
          <a:srgbClr val="71DAFF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Начальная школа</a:t>
          </a:r>
          <a:endParaRPr lang="ru-RU" sz="1800" b="1" dirty="0">
            <a:solidFill>
              <a:schemeClr val="tx1"/>
            </a:solidFill>
          </a:endParaRPr>
        </a:p>
      </dgm:t>
    </dgm:pt>
    <dgm:pt modelId="{5733829B-2869-41F9-9189-B754AA449C71}" type="parTrans" cxnId="{7877A5B7-E44F-4775-BC18-EB2F0B1C1B02}">
      <dgm:prSet/>
      <dgm:spPr/>
      <dgm:t>
        <a:bodyPr/>
        <a:lstStyle/>
        <a:p>
          <a:endParaRPr lang="ru-RU"/>
        </a:p>
      </dgm:t>
    </dgm:pt>
    <dgm:pt modelId="{64610506-9434-4ECB-AB02-344A983EB50E}" type="sibTrans" cxnId="{7877A5B7-E44F-4775-BC18-EB2F0B1C1B02}">
      <dgm:prSet/>
      <dgm:spPr/>
      <dgm:t>
        <a:bodyPr/>
        <a:lstStyle/>
        <a:p>
          <a:endParaRPr lang="ru-RU"/>
        </a:p>
      </dgm:t>
    </dgm:pt>
    <dgm:pt modelId="{7A6470FE-CE00-419A-95A4-030F2B2AEBEF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600" dirty="0" smtClean="0"/>
            <a:t>Помогающие зоны  </a:t>
          </a:r>
          <a:r>
            <a:rPr lang="en-US" sz="1600" b="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#</a:t>
          </a:r>
          <a:r>
            <a:rPr lang="ru-RU" sz="1600" b="0" dirty="0" err="1" smtClean="0">
              <a:solidFill>
                <a:schemeClr val="tx1"/>
              </a:solidFill>
              <a:latin typeface="+mj-lt"/>
              <a:cs typeface="Times New Roman" pitchFamily="18" charset="0"/>
            </a:rPr>
            <a:t>Гибкоум</a:t>
          </a:r>
          <a:r>
            <a:rPr lang="ru-RU" sz="1600" b="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 </a:t>
          </a:r>
          <a:endParaRPr lang="ru-RU" sz="1600" b="0" dirty="0">
            <a:latin typeface="+mj-lt"/>
          </a:endParaRPr>
        </a:p>
      </dgm:t>
    </dgm:pt>
    <dgm:pt modelId="{4D17F47D-1123-431D-8DAE-804B3BE3BBAC}" type="parTrans" cxnId="{F13A83ED-4B38-49FB-AA62-1D98D5ECE536}">
      <dgm:prSet/>
      <dgm:spPr/>
      <dgm:t>
        <a:bodyPr/>
        <a:lstStyle/>
        <a:p>
          <a:endParaRPr lang="ru-RU"/>
        </a:p>
      </dgm:t>
    </dgm:pt>
    <dgm:pt modelId="{8D5E45FC-645B-4223-9593-F10E4177F8C6}" type="sibTrans" cxnId="{F13A83ED-4B38-49FB-AA62-1D98D5ECE536}">
      <dgm:prSet/>
      <dgm:spPr/>
      <dgm:t>
        <a:bodyPr/>
        <a:lstStyle/>
        <a:p>
          <a:endParaRPr lang="ru-RU"/>
        </a:p>
      </dgm:t>
    </dgm:pt>
    <dgm:pt modelId="{D376914A-F5B0-4294-A9D2-FC5646FE6D13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/>
            <a:t>Элементы БСП</a:t>
          </a:r>
          <a:endParaRPr lang="ru-RU" dirty="0"/>
        </a:p>
      </dgm:t>
    </dgm:pt>
    <dgm:pt modelId="{A7656747-FE39-492B-84EC-1AF9E5D81589}" type="parTrans" cxnId="{B6BC6578-1AE8-4BA3-833C-A4DE2CE96424}">
      <dgm:prSet/>
      <dgm:spPr/>
      <dgm:t>
        <a:bodyPr/>
        <a:lstStyle/>
        <a:p>
          <a:endParaRPr lang="ru-RU"/>
        </a:p>
      </dgm:t>
    </dgm:pt>
    <dgm:pt modelId="{C12C6816-C93B-4967-99C3-CCC30E98CB9C}" type="sibTrans" cxnId="{B6BC6578-1AE8-4BA3-833C-A4DE2CE96424}">
      <dgm:prSet/>
      <dgm:spPr/>
      <dgm:t>
        <a:bodyPr/>
        <a:lstStyle/>
        <a:p>
          <a:endParaRPr lang="ru-RU"/>
        </a:p>
      </dgm:t>
    </dgm:pt>
    <dgm:pt modelId="{A6D5CECB-859B-422F-82FF-DB9FF341AB2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«Открытий»</a:t>
          </a:r>
          <a:endParaRPr lang="ru-RU" sz="1600" dirty="0">
            <a:solidFill>
              <a:schemeClr val="tx1"/>
            </a:solidFill>
          </a:endParaRPr>
        </a:p>
      </dgm:t>
    </dgm:pt>
    <dgm:pt modelId="{4FCBE898-6C89-4181-B3B9-A16F0D5882E2}" type="parTrans" cxnId="{C943B484-98E0-42D4-AE91-3E722335D234}">
      <dgm:prSet/>
      <dgm:spPr/>
      <dgm:t>
        <a:bodyPr/>
        <a:lstStyle/>
        <a:p>
          <a:endParaRPr lang="ru-RU"/>
        </a:p>
      </dgm:t>
    </dgm:pt>
    <dgm:pt modelId="{C87B0DA1-8E6D-485C-9FF0-69FC6C9FD728}" type="sibTrans" cxnId="{C943B484-98E0-42D4-AE91-3E722335D234}">
      <dgm:prSet/>
      <dgm:spPr/>
      <dgm:t>
        <a:bodyPr/>
        <a:lstStyle/>
        <a:p>
          <a:endParaRPr lang="ru-RU"/>
        </a:p>
      </dgm:t>
    </dgm:pt>
    <dgm:pt modelId="{F77886A2-4A78-4764-B8D4-1C189C4961A8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1600" dirty="0" smtClean="0">
            <a:solidFill>
              <a:schemeClr val="tx1"/>
            </a:solidFill>
          </a:endParaRPr>
        </a:p>
        <a:p>
          <a:r>
            <a:rPr lang="ru-RU" sz="1600" dirty="0" smtClean="0">
              <a:solidFill>
                <a:schemeClr val="tx1"/>
              </a:solidFill>
            </a:rPr>
            <a:t>Гуманитарная </a:t>
          </a:r>
        </a:p>
        <a:p>
          <a:endParaRPr lang="ru-RU" sz="1600" dirty="0">
            <a:solidFill>
              <a:schemeClr val="tx1"/>
            </a:solidFill>
          </a:endParaRPr>
        </a:p>
      </dgm:t>
    </dgm:pt>
    <dgm:pt modelId="{CFE15755-D6EE-4125-BA8B-2CE893828D00}" type="parTrans" cxnId="{4C10FB5E-B463-4EC2-ABCD-629521202604}">
      <dgm:prSet/>
      <dgm:spPr/>
      <dgm:t>
        <a:bodyPr/>
        <a:lstStyle/>
        <a:p>
          <a:endParaRPr lang="ru-RU"/>
        </a:p>
      </dgm:t>
    </dgm:pt>
    <dgm:pt modelId="{9243DDE1-84ED-48DF-85AF-9F2D009044B4}" type="sibTrans" cxnId="{4C10FB5E-B463-4EC2-ABCD-629521202604}">
      <dgm:prSet/>
      <dgm:spPr/>
      <dgm:t>
        <a:bodyPr/>
        <a:lstStyle/>
        <a:p>
          <a:endParaRPr lang="ru-RU"/>
        </a:p>
      </dgm:t>
    </dgm:pt>
    <dgm:pt modelId="{3B4F7240-4849-402A-A6AC-B8090F8E517F}" type="pres">
      <dgm:prSet presAssocID="{8CDFABD7-E3B6-4A82-97CF-45BC5D0E655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8098B21-C178-4976-B16A-F246077744B8}" type="pres">
      <dgm:prSet presAssocID="{BCB3105D-36CC-4A0D-A51A-4AF91994939C}" presName="root" presStyleCnt="0"/>
      <dgm:spPr/>
    </dgm:pt>
    <dgm:pt modelId="{78E60661-6898-4F1A-A9A0-2C5D500771BA}" type="pres">
      <dgm:prSet presAssocID="{BCB3105D-36CC-4A0D-A51A-4AF91994939C}" presName="rootComposite" presStyleCnt="0"/>
      <dgm:spPr/>
    </dgm:pt>
    <dgm:pt modelId="{38A9790F-032E-430A-8F71-DCEF25EE97A3}" type="pres">
      <dgm:prSet presAssocID="{BCB3105D-36CC-4A0D-A51A-4AF91994939C}" presName="rootText" presStyleLbl="node1" presStyleIdx="0" presStyleCnt="2" custScaleX="18976" custScaleY="17532" custLinFactNeighborX="-38918" custLinFactNeighborY="2958"/>
      <dgm:spPr/>
      <dgm:t>
        <a:bodyPr/>
        <a:lstStyle/>
        <a:p>
          <a:endParaRPr lang="ru-RU"/>
        </a:p>
      </dgm:t>
    </dgm:pt>
    <dgm:pt modelId="{01B6EE7F-30E3-4F6D-BEC4-5076CD088315}" type="pres">
      <dgm:prSet presAssocID="{BCB3105D-36CC-4A0D-A51A-4AF91994939C}" presName="rootConnector" presStyleLbl="node1" presStyleIdx="0" presStyleCnt="2"/>
      <dgm:spPr/>
      <dgm:t>
        <a:bodyPr/>
        <a:lstStyle/>
        <a:p>
          <a:endParaRPr lang="ru-RU"/>
        </a:p>
      </dgm:t>
    </dgm:pt>
    <dgm:pt modelId="{F6718000-74E7-45F6-868E-588F2DA33C10}" type="pres">
      <dgm:prSet presAssocID="{BCB3105D-36CC-4A0D-A51A-4AF91994939C}" presName="childShape" presStyleCnt="0"/>
      <dgm:spPr/>
    </dgm:pt>
    <dgm:pt modelId="{5907F048-C7DA-48D0-87E1-B0FE5B502C1D}" type="pres">
      <dgm:prSet presAssocID="{A2D82545-5CE0-4586-B434-9F4427E798A5}" presName="Name13" presStyleLbl="parChTrans1D2" presStyleIdx="0" presStyleCnt="6"/>
      <dgm:spPr/>
      <dgm:t>
        <a:bodyPr/>
        <a:lstStyle/>
        <a:p>
          <a:endParaRPr lang="ru-RU"/>
        </a:p>
      </dgm:t>
    </dgm:pt>
    <dgm:pt modelId="{59DCEF9D-0BCD-4493-B003-58CE2C5ED445}" type="pres">
      <dgm:prSet presAssocID="{F5F98564-17B4-47FF-BCD1-3DE5E29BBF82}" presName="childText" presStyleLbl="bgAcc1" presStyleIdx="0" presStyleCnt="6" custScaleX="43018" custScaleY="26025" custLinFactNeighborX="-37362" custLinFactNeighborY="2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1CC76-E0E8-44C3-B891-C51CD31F66E7}" type="pres">
      <dgm:prSet presAssocID="{CFE15755-D6EE-4125-BA8B-2CE893828D00}" presName="Name13" presStyleLbl="parChTrans1D2" presStyleIdx="1" presStyleCnt="6"/>
      <dgm:spPr/>
      <dgm:t>
        <a:bodyPr/>
        <a:lstStyle/>
        <a:p>
          <a:endParaRPr lang="ru-RU"/>
        </a:p>
      </dgm:t>
    </dgm:pt>
    <dgm:pt modelId="{4BD02044-7912-4026-9015-F075F403D09D}" type="pres">
      <dgm:prSet presAssocID="{F77886A2-4A78-4764-B8D4-1C189C4961A8}" presName="childText" presStyleLbl="bgAcc1" presStyleIdx="1" presStyleCnt="6" custScaleX="43009" custScaleY="27787" custLinFactNeighborX="-33181" custLinFactNeighborY="-14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F990F-D932-4B1E-BEAE-387EBBF6D1A9}" type="pres">
      <dgm:prSet presAssocID="{5A8820A1-1C09-4D11-8359-C998FF8665ED}" presName="Name13" presStyleLbl="parChTrans1D2" presStyleIdx="2" presStyleCnt="6"/>
      <dgm:spPr/>
      <dgm:t>
        <a:bodyPr/>
        <a:lstStyle/>
        <a:p>
          <a:endParaRPr lang="ru-RU"/>
        </a:p>
      </dgm:t>
    </dgm:pt>
    <dgm:pt modelId="{5C10E4D5-F5B6-4564-8CEB-EEBBAA7B5B1F}" type="pres">
      <dgm:prSet presAssocID="{4E691F8C-FBCB-4CCE-82D8-FB6AE2BAC701}" presName="childText" presStyleLbl="bgAcc1" presStyleIdx="2" presStyleCnt="6" custScaleX="47209" custScaleY="35155" custLinFactNeighborX="-34134" custLinFactNeighborY="31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0AE77-AFB7-4755-A164-1560AE2922A3}" type="pres">
      <dgm:prSet presAssocID="{4FCBE898-6C89-4181-B3B9-A16F0D5882E2}" presName="Name13" presStyleLbl="parChTrans1D2" presStyleIdx="3" presStyleCnt="6"/>
      <dgm:spPr/>
      <dgm:t>
        <a:bodyPr/>
        <a:lstStyle/>
        <a:p>
          <a:endParaRPr lang="ru-RU"/>
        </a:p>
      </dgm:t>
    </dgm:pt>
    <dgm:pt modelId="{E57C8793-EB0A-4E06-9C28-5E9E3CB0C4C4}" type="pres">
      <dgm:prSet presAssocID="{A6D5CECB-859B-422F-82FF-DB9FF341AB27}" presName="childText" presStyleLbl="bgAcc1" presStyleIdx="3" presStyleCnt="6" custScaleX="43431" custScaleY="25307" custLinFactNeighborX="-28192" custLinFactNeighborY="-90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116B8-9970-4C9F-89ED-96EAD1D400D1}" type="pres">
      <dgm:prSet presAssocID="{FD4883DD-F775-4B95-9E25-E5E48F49109A}" presName="root" presStyleCnt="0"/>
      <dgm:spPr/>
    </dgm:pt>
    <dgm:pt modelId="{CBF8D5BE-7217-42FD-9585-33758C5AC533}" type="pres">
      <dgm:prSet presAssocID="{FD4883DD-F775-4B95-9E25-E5E48F49109A}" presName="rootComposite" presStyleCnt="0"/>
      <dgm:spPr/>
    </dgm:pt>
    <dgm:pt modelId="{D8F44EB0-25E4-4FBA-9785-8FD9A8B9EED8}" type="pres">
      <dgm:prSet presAssocID="{FD4883DD-F775-4B95-9E25-E5E48F49109A}" presName="rootText" presStyleLbl="node1" presStyleIdx="1" presStyleCnt="2" custScaleX="48356" custScaleY="17532" custLinFactNeighborX="8672" custLinFactNeighborY="1255"/>
      <dgm:spPr/>
      <dgm:t>
        <a:bodyPr/>
        <a:lstStyle/>
        <a:p>
          <a:endParaRPr lang="ru-RU"/>
        </a:p>
      </dgm:t>
    </dgm:pt>
    <dgm:pt modelId="{2EF710B9-6660-4473-8EA0-BD39A837A250}" type="pres">
      <dgm:prSet presAssocID="{FD4883DD-F775-4B95-9E25-E5E48F49109A}" presName="rootConnector" presStyleLbl="node1" presStyleIdx="1" presStyleCnt="2"/>
      <dgm:spPr/>
      <dgm:t>
        <a:bodyPr/>
        <a:lstStyle/>
        <a:p>
          <a:endParaRPr lang="ru-RU"/>
        </a:p>
      </dgm:t>
    </dgm:pt>
    <dgm:pt modelId="{02CCC672-5223-4CA6-B8FF-E1EEE64C28EF}" type="pres">
      <dgm:prSet presAssocID="{FD4883DD-F775-4B95-9E25-E5E48F49109A}" presName="childShape" presStyleCnt="0"/>
      <dgm:spPr/>
    </dgm:pt>
    <dgm:pt modelId="{BD10AD9E-7EE2-4154-B51A-36EB9C9B049B}" type="pres">
      <dgm:prSet presAssocID="{4D17F47D-1123-431D-8DAE-804B3BE3BBAC}" presName="Name13" presStyleLbl="parChTrans1D2" presStyleIdx="4" presStyleCnt="6"/>
      <dgm:spPr/>
      <dgm:t>
        <a:bodyPr/>
        <a:lstStyle/>
        <a:p>
          <a:endParaRPr lang="ru-RU"/>
        </a:p>
      </dgm:t>
    </dgm:pt>
    <dgm:pt modelId="{D05B78F8-839C-4C15-8B5E-90D3F3AB61EF}" type="pres">
      <dgm:prSet presAssocID="{7A6470FE-CE00-419A-95A4-030F2B2AEBEF}" presName="childText" presStyleLbl="bgAcc1" presStyleIdx="4" presStyleCnt="6" custScaleX="48220" custScaleY="29530" custLinFactNeighborX="14386" custLinFactNeighborY="35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556A8-F571-45DB-951F-B37C3464A559}" type="pres">
      <dgm:prSet presAssocID="{A7656747-FE39-492B-84EC-1AF9E5D81589}" presName="Name13" presStyleLbl="parChTrans1D2" presStyleIdx="5" presStyleCnt="6"/>
      <dgm:spPr/>
      <dgm:t>
        <a:bodyPr/>
        <a:lstStyle/>
        <a:p>
          <a:endParaRPr lang="ru-RU"/>
        </a:p>
      </dgm:t>
    </dgm:pt>
    <dgm:pt modelId="{2933EC61-F14D-4236-8782-1358E05F9B1C}" type="pres">
      <dgm:prSet presAssocID="{D376914A-F5B0-4294-A9D2-FC5646FE6D13}" presName="childText" presStyleLbl="bgAcc1" presStyleIdx="5" presStyleCnt="6" custScaleX="36663" custScaleY="37081" custLinFactNeighborX="25023" custLinFactNeighborY="763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77A5B7-E44F-4775-BC18-EB2F0B1C1B02}" srcId="{8CDFABD7-E3B6-4A82-97CF-45BC5D0E655F}" destId="{FD4883DD-F775-4B95-9E25-E5E48F49109A}" srcOrd="1" destOrd="0" parTransId="{5733829B-2869-41F9-9189-B754AA449C71}" sibTransId="{64610506-9434-4ECB-AB02-344A983EB50E}"/>
    <dgm:cxn modelId="{F74247EA-AFD5-4082-8F0B-F225F14C4F4B}" type="presOf" srcId="{BCB3105D-36CC-4A0D-A51A-4AF91994939C}" destId="{01B6EE7F-30E3-4F6D-BEC4-5076CD088315}" srcOrd="1" destOrd="0" presId="urn:microsoft.com/office/officeart/2005/8/layout/hierarchy3"/>
    <dgm:cxn modelId="{F8BABF80-90D3-418D-979C-41341D842CFC}" type="presOf" srcId="{F5F98564-17B4-47FF-BCD1-3DE5E29BBF82}" destId="{59DCEF9D-0BCD-4493-B003-58CE2C5ED445}" srcOrd="0" destOrd="0" presId="urn:microsoft.com/office/officeart/2005/8/layout/hierarchy3"/>
    <dgm:cxn modelId="{A7330BD1-90DB-4CA1-8528-601D06CCBB76}" type="presOf" srcId="{A6D5CECB-859B-422F-82FF-DB9FF341AB27}" destId="{E57C8793-EB0A-4E06-9C28-5E9E3CB0C4C4}" srcOrd="0" destOrd="0" presId="urn:microsoft.com/office/officeart/2005/8/layout/hierarchy3"/>
    <dgm:cxn modelId="{61779C39-D0EC-4157-B83A-6F8C991272C9}" srcId="{8CDFABD7-E3B6-4A82-97CF-45BC5D0E655F}" destId="{BCB3105D-36CC-4A0D-A51A-4AF91994939C}" srcOrd="0" destOrd="0" parTransId="{D559F6B8-C729-4237-9BA8-4FBC3F98CE51}" sibTransId="{6DA5041A-B70C-448D-B33E-9797CE100A19}"/>
    <dgm:cxn modelId="{4C10FB5E-B463-4EC2-ABCD-629521202604}" srcId="{BCB3105D-36CC-4A0D-A51A-4AF91994939C}" destId="{F77886A2-4A78-4764-B8D4-1C189C4961A8}" srcOrd="1" destOrd="0" parTransId="{CFE15755-D6EE-4125-BA8B-2CE893828D00}" sibTransId="{9243DDE1-84ED-48DF-85AF-9F2D009044B4}"/>
    <dgm:cxn modelId="{9184C170-20B0-4D1A-803E-C4DADA5927F5}" type="presOf" srcId="{F77886A2-4A78-4764-B8D4-1C189C4961A8}" destId="{4BD02044-7912-4026-9015-F075F403D09D}" srcOrd="0" destOrd="0" presId="urn:microsoft.com/office/officeart/2005/8/layout/hierarchy3"/>
    <dgm:cxn modelId="{8D3960D6-206E-4DD5-8F73-13F6230A24A0}" type="presOf" srcId="{5A8820A1-1C09-4D11-8359-C998FF8665ED}" destId="{563F990F-D932-4B1E-BEAE-387EBBF6D1A9}" srcOrd="0" destOrd="0" presId="urn:microsoft.com/office/officeart/2005/8/layout/hierarchy3"/>
    <dgm:cxn modelId="{75DF4ED6-B63A-4F60-9008-CF93ED8C0689}" srcId="{BCB3105D-36CC-4A0D-A51A-4AF91994939C}" destId="{F5F98564-17B4-47FF-BCD1-3DE5E29BBF82}" srcOrd="0" destOrd="0" parTransId="{A2D82545-5CE0-4586-B434-9F4427E798A5}" sibTransId="{F756AD3F-01A0-4CA4-8712-C5E07C7FD1A5}"/>
    <dgm:cxn modelId="{19BA3221-B2EF-46AC-8C18-34522179C93E}" type="presOf" srcId="{4E691F8C-FBCB-4CCE-82D8-FB6AE2BAC701}" destId="{5C10E4D5-F5B6-4564-8CEB-EEBBAA7B5B1F}" srcOrd="0" destOrd="0" presId="urn:microsoft.com/office/officeart/2005/8/layout/hierarchy3"/>
    <dgm:cxn modelId="{54CF53B6-CC8A-4433-8012-8C0001BD235B}" type="presOf" srcId="{8CDFABD7-E3B6-4A82-97CF-45BC5D0E655F}" destId="{3B4F7240-4849-402A-A6AC-B8090F8E517F}" srcOrd="0" destOrd="0" presId="urn:microsoft.com/office/officeart/2005/8/layout/hierarchy3"/>
    <dgm:cxn modelId="{9553AE8F-0363-4636-9BCB-E76429190F49}" type="presOf" srcId="{CFE15755-D6EE-4125-BA8B-2CE893828D00}" destId="{7EB1CC76-E0E8-44C3-B891-C51CD31F66E7}" srcOrd="0" destOrd="0" presId="urn:microsoft.com/office/officeart/2005/8/layout/hierarchy3"/>
    <dgm:cxn modelId="{F13A83ED-4B38-49FB-AA62-1D98D5ECE536}" srcId="{FD4883DD-F775-4B95-9E25-E5E48F49109A}" destId="{7A6470FE-CE00-419A-95A4-030F2B2AEBEF}" srcOrd="0" destOrd="0" parTransId="{4D17F47D-1123-431D-8DAE-804B3BE3BBAC}" sibTransId="{8D5E45FC-645B-4223-9593-F10E4177F8C6}"/>
    <dgm:cxn modelId="{835ED4A5-EC9F-4889-91A3-F2629C63905F}" type="presOf" srcId="{4FCBE898-6C89-4181-B3B9-A16F0D5882E2}" destId="{E020AE77-AFB7-4755-A164-1560AE2922A3}" srcOrd="0" destOrd="0" presId="urn:microsoft.com/office/officeart/2005/8/layout/hierarchy3"/>
    <dgm:cxn modelId="{B1D77FB1-83C3-42B5-B94B-E97D3086D82C}" type="presOf" srcId="{FD4883DD-F775-4B95-9E25-E5E48F49109A}" destId="{D8F44EB0-25E4-4FBA-9785-8FD9A8B9EED8}" srcOrd="0" destOrd="0" presId="urn:microsoft.com/office/officeart/2005/8/layout/hierarchy3"/>
    <dgm:cxn modelId="{D0FFF906-1B9B-4DE4-9238-CA8785A62881}" type="presOf" srcId="{4D17F47D-1123-431D-8DAE-804B3BE3BBAC}" destId="{BD10AD9E-7EE2-4154-B51A-36EB9C9B049B}" srcOrd="0" destOrd="0" presId="urn:microsoft.com/office/officeart/2005/8/layout/hierarchy3"/>
    <dgm:cxn modelId="{C943B484-98E0-42D4-AE91-3E722335D234}" srcId="{BCB3105D-36CC-4A0D-A51A-4AF91994939C}" destId="{A6D5CECB-859B-422F-82FF-DB9FF341AB27}" srcOrd="3" destOrd="0" parTransId="{4FCBE898-6C89-4181-B3B9-A16F0D5882E2}" sibTransId="{C87B0DA1-8E6D-485C-9FF0-69FC6C9FD728}"/>
    <dgm:cxn modelId="{F909DC56-6B1F-45AF-846E-F93FD42F3112}" type="presOf" srcId="{A7656747-FE39-492B-84EC-1AF9E5D81589}" destId="{D70556A8-F571-45DB-951F-B37C3464A559}" srcOrd="0" destOrd="0" presId="urn:microsoft.com/office/officeart/2005/8/layout/hierarchy3"/>
    <dgm:cxn modelId="{B6BC6578-1AE8-4BA3-833C-A4DE2CE96424}" srcId="{FD4883DD-F775-4B95-9E25-E5E48F49109A}" destId="{D376914A-F5B0-4294-A9D2-FC5646FE6D13}" srcOrd="1" destOrd="0" parTransId="{A7656747-FE39-492B-84EC-1AF9E5D81589}" sibTransId="{C12C6816-C93B-4967-99C3-CCC30E98CB9C}"/>
    <dgm:cxn modelId="{4607A8E7-BE33-47E6-8FE4-1DFF42B4AAA7}" type="presOf" srcId="{7A6470FE-CE00-419A-95A4-030F2B2AEBEF}" destId="{D05B78F8-839C-4C15-8B5E-90D3F3AB61EF}" srcOrd="0" destOrd="0" presId="urn:microsoft.com/office/officeart/2005/8/layout/hierarchy3"/>
    <dgm:cxn modelId="{54306B4E-5CE2-4197-B9C3-D16FF8487B52}" type="presOf" srcId="{A2D82545-5CE0-4586-B434-9F4427E798A5}" destId="{5907F048-C7DA-48D0-87E1-B0FE5B502C1D}" srcOrd="0" destOrd="0" presId="urn:microsoft.com/office/officeart/2005/8/layout/hierarchy3"/>
    <dgm:cxn modelId="{6FF392F1-E314-4F62-8AF5-2CD5C4FA267C}" srcId="{BCB3105D-36CC-4A0D-A51A-4AF91994939C}" destId="{4E691F8C-FBCB-4CCE-82D8-FB6AE2BAC701}" srcOrd="2" destOrd="0" parTransId="{5A8820A1-1C09-4D11-8359-C998FF8665ED}" sibTransId="{CA8157B2-ABCE-419E-A9A0-583A9F2EC03F}"/>
    <dgm:cxn modelId="{440C2613-7D81-4B29-A17D-80A555183D83}" type="presOf" srcId="{BCB3105D-36CC-4A0D-A51A-4AF91994939C}" destId="{38A9790F-032E-430A-8F71-DCEF25EE97A3}" srcOrd="0" destOrd="0" presId="urn:microsoft.com/office/officeart/2005/8/layout/hierarchy3"/>
    <dgm:cxn modelId="{ACA1C60F-53FC-4B00-8795-C2DF969008FA}" type="presOf" srcId="{FD4883DD-F775-4B95-9E25-E5E48F49109A}" destId="{2EF710B9-6660-4473-8EA0-BD39A837A250}" srcOrd="1" destOrd="0" presId="urn:microsoft.com/office/officeart/2005/8/layout/hierarchy3"/>
    <dgm:cxn modelId="{8DE92C2C-A43C-4C0E-A0EE-B410E473C8F8}" type="presOf" srcId="{D376914A-F5B0-4294-A9D2-FC5646FE6D13}" destId="{2933EC61-F14D-4236-8782-1358E05F9B1C}" srcOrd="0" destOrd="0" presId="urn:microsoft.com/office/officeart/2005/8/layout/hierarchy3"/>
    <dgm:cxn modelId="{51D99606-55A9-44E2-ACC2-723507B2AD26}" type="presParOf" srcId="{3B4F7240-4849-402A-A6AC-B8090F8E517F}" destId="{E8098B21-C178-4976-B16A-F246077744B8}" srcOrd="0" destOrd="0" presId="urn:microsoft.com/office/officeart/2005/8/layout/hierarchy3"/>
    <dgm:cxn modelId="{9859960F-F5BC-426F-8AB4-9EA6F48FDD28}" type="presParOf" srcId="{E8098B21-C178-4976-B16A-F246077744B8}" destId="{78E60661-6898-4F1A-A9A0-2C5D500771BA}" srcOrd="0" destOrd="0" presId="urn:microsoft.com/office/officeart/2005/8/layout/hierarchy3"/>
    <dgm:cxn modelId="{C8CF6878-A34A-4E8F-89EB-D91E528DAF4B}" type="presParOf" srcId="{78E60661-6898-4F1A-A9A0-2C5D500771BA}" destId="{38A9790F-032E-430A-8F71-DCEF25EE97A3}" srcOrd="0" destOrd="0" presId="urn:microsoft.com/office/officeart/2005/8/layout/hierarchy3"/>
    <dgm:cxn modelId="{AEA19B10-9867-47C0-9091-B5CE0C4E3E74}" type="presParOf" srcId="{78E60661-6898-4F1A-A9A0-2C5D500771BA}" destId="{01B6EE7F-30E3-4F6D-BEC4-5076CD088315}" srcOrd="1" destOrd="0" presId="urn:microsoft.com/office/officeart/2005/8/layout/hierarchy3"/>
    <dgm:cxn modelId="{AF6861FD-0FE9-44C8-A3AE-25F5FF4F25A0}" type="presParOf" srcId="{E8098B21-C178-4976-B16A-F246077744B8}" destId="{F6718000-74E7-45F6-868E-588F2DA33C10}" srcOrd="1" destOrd="0" presId="urn:microsoft.com/office/officeart/2005/8/layout/hierarchy3"/>
    <dgm:cxn modelId="{1E3D50B3-D19E-478B-9C13-683550E43026}" type="presParOf" srcId="{F6718000-74E7-45F6-868E-588F2DA33C10}" destId="{5907F048-C7DA-48D0-87E1-B0FE5B502C1D}" srcOrd="0" destOrd="0" presId="urn:microsoft.com/office/officeart/2005/8/layout/hierarchy3"/>
    <dgm:cxn modelId="{3504D212-B7EB-4CF1-AE8E-E43CCA0FA187}" type="presParOf" srcId="{F6718000-74E7-45F6-868E-588F2DA33C10}" destId="{59DCEF9D-0BCD-4493-B003-58CE2C5ED445}" srcOrd="1" destOrd="0" presId="urn:microsoft.com/office/officeart/2005/8/layout/hierarchy3"/>
    <dgm:cxn modelId="{AD8FD0F0-7AB3-4F3A-85BA-56D29EA980FA}" type="presParOf" srcId="{F6718000-74E7-45F6-868E-588F2DA33C10}" destId="{7EB1CC76-E0E8-44C3-B891-C51CD31F66E7}" srcOrd="2" destOrd="0" presId="urn:microsoft.com/office/officeart/2005/8/layout/hierarchy3"/>
    <dgm:cxn modelId="{9C864007-BE4E-460E-8478-B47823EEBEDF}" type="presParOf" srcId="{F6718000-74E7-45F6-868E-588F2DA33C10}" destId="{4BD02044-7912-4026-9015-F075F403D09D}" srcOrd="3" destOrd="0" presId="urn:microsoft.com/office/officeart/2005/8/layout/hierarchy3"/>
    <dgm:cxn modelId="{FD6E5D1D-A1DE-4F35-8265-B879609A69AF}" type="presParOf" srcId="{F6718000-74E7-45F6-868E-588F2DA33C10}" destId="{563F990F-D932-4B1E-BEAE-387EBBF6D1A9}" srcOrd="4" destOrd="0" presId="urn:microsoft.com/office/officeart/2005/8/layout/hierarchy3"/>
    <dgm:cxn modelId="{6F1BD854-8ED9-47C8-8C68-353FB7D45E13}" type="presParOf" srcId="{F6718000-74E7-45F6-868E-588F2DA33C10}" destId="{5C10E4D5-F5B6-4564-8CEB-EEBBAA7B5B1F}" srcOrd="5" destOrd="0" presId="urn:microsoft.com/office/officeart/2005/8/layout/hierarchy3"/>
    <dgm:cxn modelId="{6714BE23-6D59-4D38-952A-595AC84B67C7}" type="presParOf" srcId="{F6718000-74E7-45F6-868E-588F2DA33C10}" destId="{E020AE77-AFB7-4755-A164-1560AE2922A3}" srcOrd="6" destOrd="0" presId="urn:microsoft.com/office/officeart/2005/8/layout/hierarchy3"/>
    <dgm:cxn modelId="{B203E58E-3F73-4961-B975-88F7F94C8E2A}" type="presParOf" srcId="{F6718000-74E7-45F6-868E-588F2DA33C10}" destId="{E57C8793-EB0A-4E06-9C28-5E9E3CB0C4C4}" srcOrd="7" destOrd="0" presId="urn:microsoft.com/office/officeart/2005/8/layout/hierarchy3"/>
    <dgm:cxn modelId="{E3564435-C186-44E8-AD65-8E4E4BE10BA5}" type="presParOf" srcId="{3B4F7240-4849-402A-A6AC-B8090F8E517F}" destId="{11F116B8-9970-4C9F-89ED-96EAD1D400D1}" srcOrd="1" destOrd="0" presId="urn:microsoft.com/office/officeart/2005/8/layout/hierarchy3"/>
    <dgm:cxn modelId="{72DB7CD1-0786-4F98-BD6A-FC74F7554CB7}" type="presParOf" srcId="{11F116B8-9970-4C9F-89ED-96EAD1D400D1}" destId="{CBF8D5BE-7217-42FD-9585-33758C5AC533}" srcOrd="0" destOrd="0" presId="urn:microsoft.com/office/officeart/2005/8/layout/hierarchy3"/>
    <dgm:cxn modelId="{53B3A438-7FF8-45CC-9F90-53F5F5536EFF}" type="presParOf" srcId="{CBF8D5BE-7217-42FD-9585-33758C5AC533}" destId="{D8F44EB0-25E4-4FBA-9785-8FD9A8B9EED8}" srcOrd="0" destOrd="0" presId="urn:microsoft.com/office/officeart/2005/8/layout/hierarchy3"/>
    <dgm:cxn modelId="{CDD01F9B-39B3-4BFF-B3A7-93E273727A3F}" type="presParOf" srcId="{CBF8D5BE-7217-42FD-9585-33758C5AC533}" destId="{2EF710B9-6660-4473-8EA0-BD39A837A250}" srcOrd="1" destOrd="0" presId="urn:microsoft.com/office/officeart/2005/8/layout/hierarchy3"/>
    <dgm:cxn modelId="{609311A3-89FF-42C9-A7FA-C25B7CE995C4}" type="presParOf" srcId="{11F116B8-9970-4C9F-89ED-96EAD1D400D1}" destId="{02CCC672-5223-4CA6-B8FF-E1EEE64C28EF}" srcOrd="1" destOrd="0" presId="urn:microsoft.com/office/officeart/2005/8/layout/hierarchy3"/>
    <dgm:cxn modelId="{BCCB994E-8C1A-4694-BBE6-6D97B3566088}" type="presParOf" srcId="{02CCC672-5223-4CA6-B8FF-E1EEE64C28EF}" destId="{BD10AD9E-7EE2-4154-B51A-36EB9C9B049B}" srcOrd="0" destOrd="0" presId="urn:microsoft.com/office/officeart/2005/8/layout/hierarchy3"/>
    <dgm:cxn modelId="{50E6CF00-EE7C-43EA-A72D-2877A69166A3}" type="presParOf" srcId="{02CCC672-5223-4CA6-B8FF-E1EEE64C28EF}" destId="{D05B78F8-839C-4C15-8B5E-90D3F3AB61EF}" srcOrd="1" destOrd="0" presId="urn:microsoft.com/office/officeart/2005/8/layout/hierarchy3"/>
    <dgm:cxn modelId="{1429710A-F874-4174-B7C6-4BDE40FD04C7}" type="presParOf" srcId="{02CCC672-5223-4CA6-B8FF-E1EEE64C28EF}" destId="{D70556A8-F571-45DB-951F-B37C3464A559}" srcOrd="2" destOrd="0" presId="urn:microsoft.com/office/officeart/2005/8/layout/hierarchy3"/>
    <dgm:cxn modelId="{4B482518-DEDF-4525-AD89-2E89331810F2}" type="presParOf" srcId="{02CCC672-5223-4CA6-B8FF-E1EEE64C28EF}" destId="{2933EC61-F14D-4236-8782-1358E05F9B1C}" srcOrd="3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48E60A-5DF9-4E2B-8797-A1998438C53C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20AE17-8549-4311-B2E5-F216D9D834FD}">
      <dgm:prSet phldrT="[Текст]" custT="1"/>
      <dgm:spPr>
        <a:solidFill>
          <a:srgbClr val="D8DCE5"/>
        </a:solidFill>
      </dgm:spPr>
      <dgm:t>
        <a:bodyPr/>
        <a:lstStyle/>
        <a:p>
          <a:endParaRPr lang="ru-RU" sz="2400" b="1" dirty="0" smtClean="0">
            <a:solidFill>
              <a:schemeClr val="tx1"/>
            </a:solidFill>
          </a:endParaRPr>
        </a:p>
        <a:p>
          <a:r>
            <a:rPr lang="ru-RU" sz="2400" b="1" dirty="0" smtClean="0">
              <a:solidFill>
                <a:schemeClr val="tx1"/>
              </a:solidFill>
            </a:rPr>
            <a:t>Сетевое сообщество </a:t>
          </a:r>
        </a:p>
        <a:p>
          <a:r>
            <a:rPr lang="ru-RU" sz="2400" b="1" dirty="0" smtClean="0">
              <a:solidFill>
                <a:schemeClr val="tx1"/>
              </a:solidFill>
            </a:rPr>
            <a:t> «Учимся вместе»</a:t>
          </a:r>
          <a:endParaRPr lang="ru-RU" sz="2400" b="0" i="0" dirty="0" smtClean="0">
            <a:solidFill>
              <a:schemeClr val="tx1"/>
            </a:solidFill>
          </a:endParaRPr>
        </a:p>
        <a:p>
          <a:r>
            <a:rPr lang="en-US" sz="2400" b="0" i="0" dirty="0" smtClean="0"/>
            <a:t> </a:t>
          </a:r>
          <a:endParaRPr lang="ru-RU" sz="2400" b="1" dirty="0">
            <a:solidFill>
              <a:schemeClr val="tx1"/>
            </a:solidFill>
          </a:endParaRPr>
        </a:p>
      </dgm:t>
    </dgm:pt>
    <dgm:pt modelId="{AEE3CF96-AD50-4A50-9514-083C6D0596E9}" type="parTrans" cxnId="{046A0A4A-3E32-48AC-81E6-95896C2C4AAC}">
      <dgm:prSet/>
      <dgm:spPr/>
      <dgm:t>
        <a:bodyPr/>
        <a:lstStyle/>
        <a:p>
          <a:endParaRPr lang="ru-RU"/>
        </a:p>
      </dgm:t>
    </dgm:pt>
    <dgm:pt modelId="{1AD36627-AE00-446D-BF61-33434AD72236}" type="sibTrans" cxnId="{046A0A4A-3E32-48AC-81E6-95896C2C4AAC}">
      <dgm:prSet/>
      <dgm:spPr/>
      <dgm:t>
        <a:bodyPr/>
        <a:lstStyle/>
        <a:p>
          <a:endParaRPr lang="ru-RU"/>
        </a:p>
      </dgm:t>
    </dgm:pt>
    <dgm:pt modelId="{2A4264E0-1511-498C-A27C-23E88B174DC9}">
      <dgm:prSet phldrT="[Текст]" custT="1"/>
      <dgm:spPr>
        <a:solidFill>
          <a:srgbClr val="D8DCE5"/>
        </a:solidFill>
      </dgm:spPr>
      <dgm:t>
        <a:bodyPr/>
        <a:lstStyle/>
        <a:p>
          <a:endParaRPr lang="ru-RU" sz="1800" b="1" dirty="0" smtClean="0">
            <a:solidFill>
              <a:schemeClr val="tx1"/>
            </a:solidFill>
          </a:endParaRPr>
        </a:p>
        <a:p>
          <a:r>
            <a:rPr lang="ru-RU" sz="1800" b="1" dirty="0" smtClean="0">
              <a:solidFill>
                <a:schemeClr val="tx1"/>
              </a:solidFill>
            </a:rPr>
            <a:t>Профессиональное общение</a:t>
          </a:r>
        </a:p>
        <a:p>
          <a:endParaRPr lang="en-US" sz="1800" b="1" dirty="0" smtClean="0">
            <a:solidFill>
              <a:schemeClr val="tx1"/>
            </a:solidFill>
          </a:endParaRPr>
        </a:p>
        <a:p>
          <a:endParaRPr lang="ru-RU" sz="1800" dirty="0" smtClean="0">
            <a:solidFill>
              <a:schemeClr val="tx1"/>
            </a:solidFill>
          </a:endParaRPr>
        </a:p>
        <a:p>
          <a:endParaRPr lang="ru-RU" sz="1800" dirty="0">
            <a:solidFill>
              <a:schemeClr val="tx1"/>
            </a:solidFill>
          </a:endParaRPr>
        </a:p>
      </dgm:t>
    </dgm:pt>
    <dgm:pt modelId="{A0293CEA-FB25-4E36-B49C-BDEC0C90E751}" type="parTrans" cxnId="{D2DA1D1D-6C60-4A2E-A081-05A59BFA5E06}">
      <dgm:prSet/>
      <dgm:spPr/>
      <dgm:t>
        <a:bodyPr/>
        <a:lstStyle/>
        <a:p>
          <a:endParaRPr lang="ru-RU"/>
        </a:p>
      </dgm:t>
    </dgm:pt>
    <dgm:pt modelId="{07E01695-D976-47BC-8CD0-A93FD107B04C}" type="sibTrans" cxnId="{D2DA1D1D-6C60-4A2E-A081-05A59BFA5E06}">
      <dgm:prSet/>
      <dgm:spPr/>
      <dgm:t>
        <a:bodyPr/>
        <a:lstStyle/>
        <a:p>
          <a:endParaRPr lang="ru-RU"/>
        </a:p>
      </dgm:t>
    </dgm:pt>
    <dgm:pt modelId="{5687C951-2F6B-4914-9BEE-4D8912930F03}">
      <dgm:prSet phldrT="[Текст]" custT="1"/>
      <dgm:spPr>
        <a:solidFill>
          <a:srgbClr val="D8DCE5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Помощь</a:t>
          </a:r>
        </a:p>
        <a:p>
          <a:endParaRPr lang="ru-RU" sz="1800" dirty="0" smtClean="0">
            <a:solidFill>
              <a:schemeClr val="tx1"/>
            </a:solidFill>
          </a:endParaRPr>
        </a:p>
        <a:p>
          <a:endParaRPr lang="ru-RU" sz="1800" dirty="0">
            <a:solidFill>
              <a:schemeClr val="tx1"/>
            </a:solidFill>
          </a:endParaRPr>
        </a:p>
      </dgm:t>
    </dgm:pt>
    <dgm:pt modelId="{B6E06B03-C86E-4C43-AB49-DBE1F9B469CF}" type="parTrans" cxnId="{51172D50-48FC-4F07-8E41-3D1EA728D109}">
      <dgm:prSet/>
      <dgm:spPr/>
      <dgm:t>
        <a:bodyPr/>
        <a:lstStyle/>
        <a:p>
          <a:endParaRPr lang="ru-RU"/>
        </a:p>
      </dgm:t>
    </dgm:pt>
    <dgm:pt modelId="{892A8040-9B3C-46C2-8CCC-57AAECD0F6D0}" type="sibTrans" cxnId="{51172D50-48FC-4F07-8E41-3D1EA728D109}">
      <dgm:prSet/>
      <dgm:spPr/>
      <dgm:t>
        <a:bodyPr/>
        <a:lstStyle/>
        <a:p>
          <a:endParaRPr lang="ru-RU"/>
        </a:p>
      </dgm:t>
    </dgm:pt>
    <dgm:pt modelId="{65F8B5B3-65D0-44D7-906E-30887415D023}">
      <dgm:prSet phldrT="[Текст]" custT="1"/>
      <dgm:spPr>
        <a:solidFill>
          <a:srgbClr val="D8DCE5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Виртуальные площадки</a:t>
          </a:r>
        </a:p>
        <a:p>
          <a:endParaRPr lang="ru-RU" sz="1800" dirty="0" smtClean="0">
            <a:solidFill>
              <a:schemeClr val="tx1"/>
            </a:solidFill>
          </a:endParaRPr>
        </a:p>
        <a:p>
          <a:endParaRPr lang="ru-RU" sz="1800" dirty="0">
            <a:solidFill>
              <a:schemeClr val="tx1"/>
            </a:solidFill>
          </a:endParaRPr>
        </a:p>
      </dgm:t>
    </dgm:pt>
    <dgm:pt modelId="{33B6832F-37E5-41CE-B72A-8E57A81B4750}" type="sibTrans" cxnId="{7668AE1D-D53B-46A6-A2D8-DB4E79AC49AC}">
      <dgm:prSet/>
      <dgm:spPr/>
      <dgm:t>
        <a:bodyPr/>
        <a:lstStyle/>
        <a:p>
          <a:endParaRPr lang="ru-RU"/>
        </a:p>
      </dgm:t>
    </dgm:pt>
    <dgm:pt modelId="{B1B49B63-7B7C-4728-AA67-6FFFFFDEE03B}" type="parTrans" cxnId="{7668AE1D-D53B-46A6-A2D8-DB4E79AC49AC}">
      <dgm:prSet/>
      <dgm:spPr/>
      <dgm:t>
        <a:bodyPr/>
        <a:lstStyle/>
        <a:p>
          <a:endParaRPr lang="ru-RU"/>
        </a:p>
      </dgm:t>
    </dgm:pt>
    <dgm:pt modelId="{489BB6EB-304E-47D7-8743-92F7F0B414AA}">
      <dgm:prSet phldrT="[Текст]" custT="1"/>
      <dgm:spPr>
        <a:solidFill>
          <a:srgbClr val="D8DCE5"/>
        </a:solidFill>
      </dgm:spPr>
      <dgm:t>
        <a:bodyPr/>
        <a:lstStyle/>
        <a:p>
          <a:endParaRPr lang="ru-RU" sz="1800" b="1" dirty="0" smtClean="0">
            <a:solidFill>
              <a:schemeClr val="tx1"/>
            </a:solidFill>
          </a:endParaRPr>
        </a:p>
        <a:p>
          <a:r>
            <a:rPr lang="ru-RU" sz="1800" b="1" dirty="0" smtClean="0">
              <a:solidFill>
                <a:schemeClr val="tx1"/>
              </a:solidFill>
            </a:rPr>
            <a:t>Образовательные события</a:t>
          </a:r>
        </a:p>
        <a:p>
          <a:endParaRPr lang="ru-RU" sz="1800" dirty="0" smtClean="0">
            <a:solidFill>
              <a:schemeClr val="tx1"/>
            </a:solidFill>
          </a:endParaRPr>
        </a:p>
        <a:p>
          <a:endParaRPr lang="ru-RU" sz="1800" dirty="0" smtClean="0">
            <a:solidFill>
              <a:schemeClr val="tx1"/>
            </a:solidFill>
          </a:endParaRPr>
        </a:p>
      </dgm:t>
    </dgm:pt>
    <dgm:pt modelId="{28C4FD90-24D9-449D-BC7C-A1DF311D4717}" type="sibTrans" cxnId="{5FD19AA0-C596-4D59-88DF-0A47DBB2CB6C}">
      <dgm:prSet/>
      <dgm:spPr/>
      <dgm:t>
        <a:bodyPr/>
        <a:lstStyle/>
        <a:p>
          <a:endParaRPr lang="ru-RU"/>
        </a:p>
      </dgm:t>
    </dgm:pt>
    <dgm:pt modelId="{AC90EE56-B7B4-4A73-B3A7-AB8EF249385C}" type="parTrans" cxnId="{5FD19AA0-C596-4D59-88DF-0A47DBB2CB6C}">
      <dgm:prSet/>
      <dgm:spPr/>
      <dgm:t>
        <a:bodyPr/>
        <a:lstStyle/>
        <a:p>
          <a:endParaRPr lang="ru-RU"/>
        </a:p>
      </dgm:t>
    </dgm:pt>
    <dgm:pt modelId="{80D8D13A-3ED2-46E0-B404-8E36C435CE13}" type="pres">
      <dgm:prSet presAssocID="{6548E60A-5DF9-4E2B-8797-A1998438C53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669DADA-A135-4B80-B423-6401FEFCABA4}" type="pres">
      <dgm:prSet presAssocID="{3420AE17-8549-4311-B2E5-F216D9D834FD}" presName="vertOne" presStyleCnt="0"/>
      <dgm:spPr/>
    </dgm:pt>
    <dgm:pt modelId="{438EE34A-2C53-43AC-ABFB-D6E25F38CCBF}" type="pres">
      <dgm:prSet presAssocID="{3420AE17-8549-4311-B2E5-F216D9D834FD}" presName="txOne" presStyleLbl="node0" presStyleIdx="0" presStyleCnt="1" custScaleX="67680" custScaleY="102221" custLinFactNeighborX="1821" custLinFactNeighborY="-3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A9E544-48D9-4D61-ADC0-7A30945C1612}" type="pres">
      <dgm:prSet presAssocID="{3420AE17-8549-4311-B2E5-F216D9D834FD}" presName="parTransOne" presStyleCnt="0"/>
      <dgm:spPr/>
    </dgm:pt>
    <dgm:pt modelId="{917C6824-0DA7-46D7-8234-A11A2E434697}" type="pres">
      <dgm:prSet presAssocID="{3420AE17-8549-4311-B2E5-F216D9D834FD}" presName="horzOne" presStyleCnt="0"/>
      <dgm:spPr/>
    </dgm:pt>
    <dgm:pt modelId="{8CA9C304-C945-4E00-AAE8-77501762AC3E}" type="pres">
      <dgm:prSet presAssocID="{65F8B5B3-65D0-44D7-906E-30887415D023}" presName="vertTwo" presStyleCnt="0"/>
      <dgm:spPr/>
    </dgm:pt>
    <dgm:pt modelId="{F649AB78-72F1-40A9-A411-9BF06A3B5683}" type="pres">
      <dgm:prSet presAssocID="{65F8B5B3-65D0-44D7-906E-30887415D023}" presName="txTwo" presStyleLbl="node2" presStyleIdx="0" presStyleCnt="2" custScaleX="104928" custScaleY="122304" custLinFactNeighborX="-1423" custLinFactNeighborY="-146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434008-443E-493C-967C-38A0A1159471}" type="pres">
      <dgm:prSet presAssocID="{65F8B5B3-65D0-44D7-906E-30887415D023}" presName="parTransTwo" presStyleCnt="0"/>
      <dgm:spPr/>
    </dgm:pt>
    <dgm:pt modelId="{C2B8B0D0-0303-41AF-B7D3-FBB38E6048C2}" type="pres">
      <dgm:prSet presAssocID="{65F8B5B3-65D0-44D7-906E-30887415D023}" presName="horzTwo" presStyleCnt="0"/>
      <dgm:spPr/>
    </dgm:pt>
    <dgm:pt modelId="{A3802081-450E-4E37-A6B1-715960D878BD}" type="pres">
      <dgm:prSet presAssocID="{489BB6EB-304E-47D7-8743-92F7F0B414AA}" presName="vertThree" presStyleCnt="0"/>
      <dgm:spPr/>
    </dgm:pt>
    <dgm:pt modelId="{C5CE3378-621F-4605-BF8F-321AAEF209BE}" type="pres">
      <dgm:prSet presAssocID="{489BB6EB-304E-47D7-8743-92F7F0B414AA}" presName="txThree" presStyleLbl="node3" presStyleIdx="0" presStyleCnt="2" custScaleX="116829" custScaleY="74793" custLinFactNeighborX="-191" custLinFactNeighborY="117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79C8C6-D8B7-44CD-82D3-C955445E7591}" type="pres">
      <dgm:prSet presAssocID="{489BB6EB-304E-47D7-8743-92F7F0B414AA}" presName="horzThree" presStyleCnt="0"/>
      <dgm:spPr/>
    </dgm:pt>
    <dgm:pt modelId="{C3978E4D-37D2-45C3-87C3-6FD9415A0F40}" type="pres">
      <dgm:prSet presAssocID="{33B6832F-37E5-41CE-B72A-8E57A81B4750}" presName="sibSpaceTwo" presStyleCnt="0"/>
      <dgm:spPr/>
    </dgm:pt>
    <dgm:pt modelId="{C1BFC9C4-F4CF-4561-AEAF-8D2B718ECA3B}" type="pres">
      <dgm:prSet presAssocID="{2A4264E0-1511-498C-A27C-23E88B174DC9}" presName="vertTwo" presStyleCnt="0"/>
      <dgm:spPr/>
    </dgm:pt>
    <dgm:pt modelId="{FEF42FF1-7752-43F3-8D4F-AA87428579A8}" type="pres">
      <dgm:prSet presAssocID="{2A4264E0-1511-498C-A27C-23E88B174DC9}" presName="txTwo" presStyleLbl="node2" presStyleIdx="1" presStyleCnt="2" custLinFactNeighborX="-77" custLinFactNeighborY="-212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0BF029-1D49-4251-995F-30FBDA9F1AF1}" type="pres">
      <dgm:prSet presAssocID="{2A4264E0-1511-498C-A27C-23E88B174DC9}" presName="parTransTwo" presStyleCnt="0"/>
      <dgm:spPr/>
    </dgm:pt>
    <dgm:pt modelId="{21A04E04-D2CE-49D3-A176-1D03C5346208}" type="pres">
      <dgm:prSet presAssocID="{2A4264E0-1511-498C-A27C-23E88B174DC9}" presName="horzTwo" presStyleCnt="0"/>
      <dgm:spPr/>
    </dgm:pt>
    <dgm:pt modelId="{33DF5074-2444-4F31-AB71-9ADBA5782184}" type="pres">
      <dgm:prSet presAssocID="{5687C951-2F6B-4914-9BEE-4D8912930F03}" presName="vertThree" presStyleCnt="0"/>
      <dgm:spPr/>
    </dgm:pt>
    <dgm:pt modelId="{DD9B61A1-90FE-4D33-83C9-30192DF83381}" type="pres">
      <dgm:prSet presAssocID="{5687C951-2F6B-4914-9BEE-4D8912930F03}" presName="txThree" presStyleLbl="node3" presStyleIdx="1" presStyleCnt="2" custLinFactNeighborX="-77" custLinFactNeighborY="-17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AD945C-C95A-43D5-A3F8-C1D897AC1E78}" type="pres">
      <dgm:prSet presAssocID="{5687C951-2F6B-4914-9BEE-4D8912930F03}" presName="horzThree" presStyleCnt="0"/>
      <dgm:spPr/>
    </dgm:pt>
  </dgm:ptLst>
  <dgm:cxnLst>
    <dgm:cxn modelId="{5FD19AA0-C596-4D59-88DF-0A47DBB2CB6C}" srcId="{65F8B5B3-65D0-44D7-906E-30887415D023}" destId="{489BB6EB-304E-47D7-8743-92F7F0B414AA}" srcOrd="0" destOrd="0" parTransId="{AC90EE56-B7B4-4A73-B3A7-AB8EF249385C}" sibTransId="{28C4FD90-24D9-449D-BC7C-A1DF311D4717}"/>
    <dgm:cxn modelId="{30D6DA3D-C845-4145-B3B3-5B42193F9E0C}" type="presOf" srcId="{2A4264E0-1511-498C-A27C-23E88B174DC9}" destId="{FEF42FF1-7752-43F3-8D4F-AA87428579A8}" srcOrd="0" destOrd="0" presId="urn:microsoft.com/office/officeart/2005/8/layout/hierarchy4"/>
    <dgm:cxn modelId="{046A0A4A-3E32-48AC-81E6-95896C2C4AAC}" srcId="{6548E60A-5DF9-4E2B-8797-A1998438C53C}" destId="{3420AE17-8549-4311-B2E5-F216D9D834FD}" srcOrd="0" destOrd="0" parTransId="{AEE3CF96-AD50-4A50-9514-083C6D0596E9}" sibTransId="{1AD36627-AE00-446D-BF61-33434AD72236}"/>
    <dgm:cxn modelId="{E330275C-83C8-4F3E-95BD-ED32F637A0F1}" type="presOf" srcId="{6548E60A-5DF9-4E2B-8797-A1998438C53C}" destId="{80D8D13A-3ED2-46E0-B404-8E36C435CE13}" srcOrd="0" destOrd="0" presId="urn:microsoft.com/office/officeart/2005/8/layout/hierarchy4"/>
    <dgm:cxn modelId="{D2DA1D1D-6C60-4A2E-A081-05A59BFA5E06}" srcId="{3420AE17-8549-4311-B2E5-F216D9D834FD}" destId="{2A4264E0-1511-498C-A27C-23E88B174DC9}" srcOrd="1" destOrd="0" parTransId="{A0293CEA-FB25-4E36-B49C-BDEC0C90E751}" sibTransId="{07E01695-D976-47BC-8CD0-A93FD107B04C}"/>
    <dgm:cxn modelId="{51172D50-48FC-4F07-8E41-3D1EA728D109}" srcId="{2A4264E0-1511-498C-A27C-23E88B174DC9}" destId="{5687C951-2F6B-4914-9BEE-4D8912930F03}" srcOrd="0" destOrd="0" parTransId="{B6E06B03-C86E-4C43-AB49-DBE1F9B469CF}" sibTransId="{892A8040-9B3C-46C2-8CCC-57AAECD0F6D0}"/>
    <dgm:cxn modelId="{26B807DD-572A-4BE7-92E5-68550231E218}" type="presOf" srcId="{65F8B5B3-65D0-44D7-906E-30887415D023}" destId="{F649AB78-72F1-40A9-A411-9BF06A3B5683}" srcOrd="0" destOrd="0" presId="urn:microsoft.com/office/officeart/2005/8/layout/hierarchy4"/>
    <dgm:cxn modelId="{509A6091-5AF3-4A34-8F50-2B448AACA801}" type="presOf" srcId="{489BB6EB-304E-47D7-8743-92F7F0B414AA}" destId="{C5CE3378-621F-4605-BF8F-321AAEF209BE}" srcOrd="0" destOrd="0" presId="urn:microsoft.com/office/officeart/2005/8/layout/hierarchy4"/>
    <dgm:cxn modelId="{81076051-46E6-4371-B6B9-63753C14A007}" type="presOf" srcId="{3420AE17-8549-4311-B2E5-F216D9D834FD}" destId="{438EE34A-2C53-43AC-ABFB-D6E25F38CCBF}" srcOrd="0" destOrd="0" presId="urn:microsoft.com/office/officeart/2005/8/layout/hierarchy4"/>
    <dgm:cxn modelId="{7668AE1D-D53B-46A6-A2D8-DB4E79AC49AC}" srcId="{3420AE17-8549-4311-B2E5-F216D9D834FD}" destId="{65F8B5B3-65D0-44D7-906E-30887415D023}" srcOrd="0" destOrd="0" parTransId="{B1B49B63-7B7C-4728-AA67-6FFFFFDEE03B}" sibTransId="{33B6832F-37E5-41CE-B72A-8E57A81B4750}"/>
    <dgm:cxn modelId="{FEFEAB15-C2A8-4A64-9809-C5D65DDE726B}" type="presOf" srcId="{5687C951-2F6B-4914-9BEE-4D8912930F03}" destId="{DD9B61A1-90FE-4D33-83C9-30192DF83381}" srcOrd="0" destOrd="0" presId="urn:microsoft.com/office/officeart/2005/8/layout/hierarchy4"/>
    <dgm:cxn modelId="{6AFB91D2-7CB5-4739-BCEB-7DDC62397C9E}" type="presParOf" srcId="{80D8D13A-3ED2-46E0-B404-8E36C435CE13}" destId="{5669DADA-A135-4B80-B423-6401FEFCABA4}" srcOrd="0" destOrd="0" presId="urn:microsoft.com/office/officeart/2005/8/layout/hierarchy4"/>
    <dgm:cxn modelId="{0DD90625-DB17-4AED-9333-7B9385856F32}" type="presParOf" srcId="{5669DADA-A135-4B80-B423-6401FEFCABA4}" destId="{438EE34A-2C53-43AC-ABFB-D6E25F38CCBF}" srcOrd="0" destOrd="0" presId="urn:microsoft.com/office/officeart/2005/8/layout/hierarchy4"/>
    <dgm:cxn modelId="{C78E1D0C-5156-4F64-A307-A1B93E480A9D}" type="presParOf" srcId="{5669DADA-A135-4B80-B423-6401FEFCABA4}" destId="{81A9E544-48D9-4D61-ADC0-7A30945C1612}" srcOrd="1" destOrd="0" presId="urn:microsoft.com/office/officeart/2005/8/layout/hierarchy4"/>
    <dgm:cxn modelId="{5EFC6F37-6E4D-4C7A-99B9-4BBC74D5079E}" type="presParOf" srcId="{5669DADA-A135-4B80-B423-6401FEFCABA4}" destId="{917C6824-0DA7-46D7-8234-A11A2E434697}" srcOrd="2" destOrd="0" presId="urn:microsoft.com/office/officeart/2005/8/layout/hierarchy4"/>
    <dgm:cxn modelId="{C8EBEB29-FFDE-4440-825A-433D691EAC3C}" type="presParOf" srcId="{917C6824-0DA7-46D7-8234-A11A2E434697}" destId="{8CA9C304-C945-4E00-AAE8-77501762AC3E}" srcOrd="0" destOrd="0" presId="urn:microsoft.com/office/officeart/2005/8/layout/hierarchy4"/>
    <dgm:cxn modelId="{0937374E-E6C3-4595-85C0-9F8DC7203534}" type="presParOf" srcId="{8CA9C304-C945-4E00-AAE8-77501762AC3E}" destId="{F649AB78-72F1-40A9-A411-9BF06A3B5683}" srcOrd="0" destOrd="0" presId="urn:microsoft.com/office/officeart/2005/8/layout/hierarchy4"/>
    <dgm:cxn modelId="{5BF37BE9-7C9F-437B-AD74-A3FC5D368205}" type="presParOf" srcId="{8CA9C304-C945-4E00-AAE8-77501762AC3E}" destId="{B3434008-443E-493C-967C-38A0A1159471}" srcOrd="1" destOrd="0" presId="urn:microsoft.com/office/officeart/2005/8/layout/hierarchy4"/>
    <dgm:cxn modelId="{305285D5-C949-4C8B-90EF-73534726453D}" type="presParOf" srcId="{8CA9C304-C945-4E00-AAE8-77501762AC3E}" destId="{C2B8B0D0-0303-41AF-B7D3-FBB38E6048C2}" srcOrd="2" destOrd="0" presId="urn:microsoft.com/office/officeart/2005/8/layout/hierarchy4"/>
    <dgm:cxn modelId="{773CA1CA-58FC-4846-B822-9E59F3242F6B}" type="presParOf" srcId="{C2B8B0D0-0303-41AF-B7D3-FBB38E6048C2}" destId="{A3802081-450E-4E37-A6B1-715960D878BD}" srcOrd="0" destOrd="0" presId="urn:microsoft.com/office/officeart/2005/8/layout/hierarchy4"/>
    <dgm:cxn modelId="{04DB035A-7F73-4C3B-8747-C2FD5D6FD47C}" type="presParOf" srcId="{A3802081-450E-4E37-A6B1-715960D878BD}" destId="{C5CE3378-621F-4605-BF8F-321AAEF209BE}" srcOrd="0" destOrd="0" presId="urn:microsoft.com/office/officeart/2005/8/layout/hierarchy4"/>
    <dgm:cxn modelId="{3E192551-B1CE-49E7-AAD4-FD352471725D}" type="presParOf" srcId="{A3802081-450E-4E37-A6B1-715960D878BD}" destId="{D179C8C6-D8B7-44CD-82D3-C955445E7591}" srcOrd="1" destOrd="0" presId="urn:microsoft.com/office/officeart/2005/8/layout/hierarchy4"/>
    <dgm:cxn modelId="{B71A587D-5FA3-41A5-8BC5-AF81CC5743DC}" type="presParOf" srcId="{917C6824-0DA7-46D7-8234-A11A2E434697}" destId="{C3978E4D-37D2-45C3-87C3-6FD9415A0F40}" srcOrd="1" destOrd="0" presId="urn:microsoft.com/office/officeart/2005/8/layout/hierarchy4"/>
    <dgm:cxn modelId="{FB5B1DEA-9433-416E-86C7-BE84584D212B}" type="presParOf" srcId="{917C6824-0DA7-46D7-8234-A11A2E434697}" destId="{C1BFC9C4-F4CF-4561-AEAF-8D2B718ECA3B}" srcOrd="2" destOrd="0" presId="urn:microsoft.com/office/officeart/2005/8/layout/hierarchy4"/>
    <dgm:cxn modelId="{73D71DFA-76E1-41C1-8456-66CF44033EEC}" type="presParOf" srcId="{C1BFC9C4-F4CF-4561-AEAF-8D2B718ECA3B}" destId="{FEF42FF1-7752-43F3-8D4F-AA87428579A8}" srcOrd="0" destOrd="0" presId="urn:microsoft.com/office/officeart/2005/8/layout/hierarchy4"/>
    <dgm:cxn modelId="{0FEC2502-177E-483D-B8C6-8B20B6AE37AE}" type="presParOf" srcId="{C1BFC9C4-F4CF-4561-AEAF-8D2B718ECA3B}" destId="{210BF029-1D49-4251-995F-30FBDA9F1AF1}" srcOrd="1" destOrd="0" presId="urn:microsoft.com/office/officeart/2005/8/layout/hierarchy4"/>
    <dgm:cxn modelId="{01225DE8-3E69-4FFC-8F62-60EDD22EBA9E}" type="presParOf" srcId="{C1BFC9C4-F4CF-4561-AEAF-8D2B718ECA3B}" destId="{21A04E04-D2CE-49D3-A176-1D03C5346208}" srcOrd="2" destOrd="0" presId="urn:microsoft.com/office/officeart/2005/8/layout/hierarchy4"/>
    <dgm:cxn modelId="{128C401A-5AFD-4EA2-983B-26A9CD6E4B6A}" type="presParOf" srcId="{21A04E04-D2CE-49D3-A176-1D03C5346208}" destId="{33DF5074-2444-4F31-AB71-9ADBA5782184}" srcOrd="0" destOrd="0" presId="urn:microsoft.com/office/officeart/2005/8/layout/hierarchy4"/>
    <dgm:cxn modelId="{C710D838-4534-4F2D-8AA2-06E8315D5237}" type="presParOf" srcId="{33DF5074-2444-4F31-AB71-9ADBA5782184}" destId="{DD9B61A1-90FE-4D33-83C9-30192DF83381}" srcOrd="0" destOrd="0" presId="urn:microsoft.com/office/officeart/2005/8/layout/hierarchy4"/>
    <dgm:cxn modelId="{238324CE-CDB3-4819-A41E-DF6B96A5BDEB}" type="presParOf" srcId="{33DF5074-2444-4F31-AB71-9ADBA5782184}" destId="{01AD945C-C95A-43D5-A3F8-C1D897AC1E78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91CF0D-C18E-4741-B721-C9BA2F271B0E}">
      <dsp:nvSpPr>
        <dsp:cNvPr id="0" name=""/>
        <dsp:cNvSpPr/>
      </dsp:nvSpPr>
      <dsp:spPr>
        <a:xfrm>
          <a:off x="2568562" y="2567893"/>
          <a:ext cx="561359" cy="2139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679" y="0"/>
              </a:lnTo>
              <a:lnTo>
                <a:pt x="280679" y="2139325"/>
              </a:lnTo>
              <a:lnTo>
                <a:pt x="561359" y="21393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793947" y="3582262"/>
        <a:ext cx="110587" cy="110587"/>
      </dsp:txXfrm>
    </dsp:sp>
    <dsp:sp modelId="{3C925CD3-6A83-456E-AFC7-CB8A5175835E}">
      <dsp:nvSpPr>
        <dsp:cNvPr id="0" name=""/>
        <dsp:cNvSpPr/>
      </dsp:nvSpPr>
      <dsp:spPr>
        <a:xfrm>
          <a:off x="2568562" y="2567893"/>
          <a:ext cx="561359" cy="1069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679" y="0"/>
              </a:lnTo>
              <a:lnTo>
                <a:pt x="280679" y="1069662"/>
              </a:lnTo>
              <a:lnTo>
                <a:pt x="561359" y="10696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19041" y="3072524"/>
        <a:ext cx="60400" cy="60400"/>
      </dsp:txXfrm>
    </dsp:sp>
    <dsp:sp modelId="{190A50A6-D3A4-4FBD-8EBD-85E168FDD448}">
      <dsp:nvSpPr>
        <dsp:cNvPr id="0" name=""/>
        <dsp:cNvSpPr/>
      </dsp:nvSpPr>
      <dsp:spPr>
        <a:xfrm>
          <a:off x="2568562" y="2522173"/>
          <a:ext cx="5613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1359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5207" y="2553859"/>
        <a:ext cx="28067" cy="28067"/>
      </dsp:txXfrm>
    </dsp:sp>
    <dsp:sp modelId="{BDC44162-8E20-429C-BD20-2C078E1B73AA}">
      <dsp:nvSpPr>
        <dsp:cNvPr id="0" name=""/>
        <dsp:cNvSpPr/>
      </dsp:nvSpPr>
      <dsp:spPr>
        <a:xfrm>
          <a:off x="2568562" y="1498230"/>
          <a:ext cx="561359" cy="1069662"/>
        </a:xfrm>
        <a:custGeom>
          <a:avLst/>
          <a:gdLst/>
          <a:ahLst/>
          <a:cxnLst/>
          <a:rect l="0" t="0" r="0" b="0"/>
          <a:pathLst>
            <a:path>
              <a:moveTo>
                <a:pt x="0" y="1069662"/>
              </a:moveTo>
              <a:lnTo>
                <a:pt x="280679" y="1069662"/>
              </a:lnTo>
              <a:lnTo>
                <a:pt x="280679" y="0"/>
              </a:lnTo>
              <a:lnTo>
                <a:pt x="56135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19041" y="2002861"/>
        <a:ext cx="60400" cy="60400"/>
      </dsp:txXfrm>
    </dsp:sp>
    <dsp:sp modelId="{1885109E-21C8-4362-BD08-22C44275EABF}">
      <dsp:nvSpPr>
        <dsp:cNvPr id="0" name=""/>
        <dsp:cNvSpPr/>
      </dsp:nvSpPr>
      <dsp:spPr>
        <a:xfrm>
          <a:off x="2568562" y="428567"/>
          <a:ext cx="561359" cy="2139325"/>
        </a:xfrm>
        <a:custGeom>
          <a:avLst/>
          <a:gdLst/>
          <a:ahLst/>
          <a:cxnLst/>
          <a:rect l="0" t="0" r="0" b="0"/>
          <a:pathLst>
            <a:path>
              <a:moveTo>
                <a:pt x="0" y="2139325"/>
              </a:moveTo>
              <a:lnTo>
                <a:pt x="280679" y="2139325"/>
              </a:lnTo>
              <a:lnTo>
                <a:pt x="280679" y="0"/>
              </a:lnTo>
              <a:lnTo>
                <a:pt x="56135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793947" y="1442936"/>
        <a:ext cx="110587" cy="110587"/>
      </dsp:txXfrm>
    </dsp:sp>
    <dsp:sp modelId="{02E55311-1AE0-4F10-8090-23458CCA1EF2}">
      <dsp:nvSpPr>
        <dsp:cNvPr id="0" name=""/>
        <dsp:cNvSpPr/>
      </dsp:nvSpPr>
      <dsp:spPr>
        <a:xfrm rot="16200000">
          <a:off x="426574" y="1337618"/>
          <a:ext cx="1823426" cy="246054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Модель преемственности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«Учимся вместе» </a:t>
          </a:r>
          <a:endParaRPr lang="ru-RU" sz="2400" b="1" kern="1200" dirty="0">
            <a:solidFill>
              <a:schemeClr val="tx1"/>
            </a:solidFill>
          </a:endParaRPr>
        </a:p>
      </dsp:txBody>
      <dsp:txXfrm rot="16200000">
        <a:off x="426574" y="1337618"/>
        <a:ext cx="1823426" cy="2460549"/>
      </dsp:txXfrm>
    </dsp:sp>
    <dsp:sp modelId="{92717141-D6A9-4E2C-90EF-4915BE464BD2}">
      <dsp:nvSpPr>
        <dsp:cNvPr id="0" name=""/>
        <dsp:cNvSpPr/>
      </dsp:nvSpPr>
      <dsp:spPr>
        <a:xfrm>
          <a:off x="3129921" y="702"/>
          <a:ext cx="2806795" cy="85573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целевая </a:t>
          </a:r>
          <a:br>
            <a:rPr lang="ru-RU" sz="2400" kern="1200" dirty="0" smtClean="0">
              <a:solidFill>
                <a:schemeClr val="tx1"/>
              </a:solidFill>
            </a:rPr>
          </a:br>
          <a:endParaRPr lang="ru-RU" sz="2400" kern="1200" dirty="0">
            <a:solidFill>
              <a:schemeClr val="tx1"/>
            </a:solidFill>
          </a:endParaRPr>
        </a:p>
      </dsp:txBody>
      <dsp:txXfrm>
        <a:off x="3129921" y="702"/>
        <a:ext cx="2806795" cy="855730"/>
      </dsp:txXfrm>
    </dsp:sp>
    <dsp:sp modelId="{EDB92F9A-86FC-45F6-A48A-35730C2B29CA}">
      <dsp:nvSpPr>
        <dsp:cNvPr id="0" name=""/>
        <dsp:cNvSpPr/>
      </dsp:nvSpPr>
      <dsp:spPr>
        <a:xfrm>
          <a:off x="3129921" y="1070365"/>
          <a:ext cx="2806795" cy="85573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содержательная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129921" y="1070365"/>
        <a:ext cx="2806795" cy="855730"/>
      </dsp:txXfrm>
    </dsp:sp>
    <dsp:sp modelId="{54958AE1-5F03-4861-BCA4-D592D2BCCD40}">
      <dsp:nvSpPr>
        <dsp:cNvPr id="0" name=""/>
        <dsp:cNvSpPr/>
      </dsp:nvSpPr>
      <dsp:spPr>
        <a:xfrm>
          <a:off x="3129921" y="2140027"/>
          <a:ext cx="2806795" cy="85573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технологическая</a:t>
          </a:r>
          <a:br>
            <a:rPr lang="ru-RU" sz="2400" kern="1200" dirty="0" smtClean="0">
              <a:solidFill>
                <a:schemeClr val="tx1"/>
              </a:solidFill>
            </a:rPr>
          </a:br>
          <a:endParaRPr lang="ru-RU" sz="2400" kern="1200" dirty="0">
            <a:solidFill>
              <a:schemeClr val="tx1"/>
            </a:solidFill>
          </a:endParaRPr>
        </a:p>
      </dsp:txBody>
      <dsp:txXfrm>
        <a:off x="3129921" y="2140027"/>
        <a:ext cx="2806795" cy="855730"/>
      </dsp:txXfrm>
    </dsp:sp>
    <dsp:sp modelId="{B77F931E-F248-4451-AD89-429F2E784EF0}">
      <dsp:nvSpPr>
        <dsp:cNvPr id="0" name=""/>
        <dsp:cNvSpPr/>
      </dsp:nvSpPr>
      <dsp:spPr>
        <a:xfrm>
          <a:off x="3129921" y="3209690"/>
          <a:ext cx="2806795" cy="85573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психологическая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129921" y="3209690"/>
        <a:ext cx="2806795" cy="855730"/>
      </dsp:txXfrm>
    </dsp:sp>
    <dsp:sp modelId="{52BC09FE-E060-4B4A-A1CF-6F6719F5308A}">
      <dsp:nvSpPr>
        <dsp:cNvPr id="0" name=""/>
        <dsp:cNvSpPr/>
      </dsp:nvSpPr>
      <dsp:spPr>
        <a:xfrm>
          <a:off x="3129921" y="4279353"/>
          <a:ext cx="2806795" cy="85573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управленческая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129921" y="4279353"/>
        <a:ext cx="2806795" cy="8557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A9790F-032E-430A-8F71-DCEF25EE97A3}">
      <dsp:nvSpPr>
        <dsp:cNvPr id="0" name=""/>
        <dsp:cNvSpPr/>
      </dsp:nvSpPr>
      <dsp:spPr>
        <a:xfrm>
          <a:off x="158087" y="66710"/>
          <a:ext cx="802907" cy="37090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ДОУ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58087" y="66710"/>
        <a:ext cx="802907" cy="370904"/>
      </dsp:txXfrm>
    </dsp:sp>
    <dsp:sp modelId="{5907F048-C7DA-48D0-87E1-B0FE5B502C1D}">
      <dsp:nvSpPr>
        <dsp:cNvPr id="0" name=""/>
        <dsp:cNvSpPr/>
      </dsp:nvSpPr>
      <dsp:spPr>
        <a:xfrm>
          <a:off x="238378" y="437615"/>
          <a:ext cx="462297" cy="797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438"/>
              </a:lnTo>
              <a:lnTo>
                <a:pt x="462297" y="7974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CEF9D-0BCD-4493-B003-58CE2C5ED445}">
      <dsp:nvSpPr>
        <dsp:cNvPr id="0" name=""/>
        <dsp:cNvSpPr/>
      </dsp:nvSpPr>
      <dsp:spPr>
        <a:xfrm>
          <a:off x="700676" y="959763"/>
          <a:ext cx="1456132" cy="550581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Техническая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</a:endParaRPr>
        </a:p>
      </dsp:txBody>
      <dsp:txXfrm>
        <a:off x="700676" y="959763"/>
        <a:ext cx="1456132" cy="550581"/>
      </dsp:txXfrm>
    </dsp:sp>
    <dsp:sp modelId="{7EB1CC76-E0E8-44C3-B891-C51CD31F66E7}">
      <dsp:nvSpPr>
        <dsp:cNvPr id="0" name=""/>
        <dsp:cNvSpPr/>
      </dsp:nvSpPr>
      <dsp:spPr>
        <a:xfrm>
          <a:off x="238378" y="437615"/>
          <a:ext cx="603822" cy="1527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273"/>
              </a:lnTo>
              <a:lnTo>
                <a:pt x="603822" y="15272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02044-7912-4026-9015-F075F403D09D}">
      <dsp:nvSpPr>
        <dsp:cNvPr id="0" name=""/>
        <dsp:cNvSpPr/>
      </dsp:nvSpPr>
      <dsp:spPr>
        <a:xfrm>
          <a:off x="842200" y="1670960"/>
          <a:ext cx="1455828" cy="58785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Гуманитарная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</a:endParaRPr>
        </a:p>
      </dsp:txBody>
      <dsp:txXfrm>
        <a:off x="842200" y="1670960"/>
        <a:ext cx="1455828" cy="587858"/>
      </dsp:txXfrm>
    </dsp:sp>
    <dsp:sp modelId="{563F990F-D932-4B1E-BEAE-387EBBF6D1A9}">
      <dsp:nvSpPr>
        <dsp:cNvPr id="0" name=""/>
        <dsp:cNvSpPr/>
      </dsp:nvSpPr>
      <dsp:spPr>
        <a:xfrm>
          <a:off x="238378" y="437615"/>
          <a:ext cx="571563" cy="370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7914"/>
              </a:lnTo>
              <a:lnTo>
                <a:pt x="571563" y="3707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0E4D5-F5B6-4564-8CEB-EEBBAA7B5B1F}">
      <dsp:nvSpPr>
        <dsp:cNvPr id="0" name=""/>
        <dsp:cNvSpPr/>
      </dsp:nvSpPr>
      <dsp:spPr>
        <a:xfrm>
          <a:off x="809942" y="3773662"/>
          <a:ext cx="1597995" cy="74373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Комплексно-тематический план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809942" y="3773662"/>
        <a:ext cx="1597995" cy="743734"/>
      </dsp:txXfrm>
    </dsp:sp>
    <dsp:sp modelId="{E020AE77-AFB7-4755-A164-1560AE2922A3}">
      <dsp:nvSpPr>
        <dsp:cNvPr id="0" name=""/>
        <dsp:cNvSpPr/>
      </dsp:nvSpPr>
      <dsp:spPr>
        <a:xfrm>
          <a:off x="238378" y="437615"/>
          <a:ext cx="772696" cy="2278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349"/>
              </a:lnTo>
              <a:lnTo>
                <a:pt x="772696" y="22783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C8793-EB0A-4E06-9C28-5E9E3CB0C4C4}">
      <dsp:nvSpPr>
        <dsp:cNvPr id="0" name=""/>
        <dsp:cNvSpPr/>
      </dsp:nvSpPr>
      <dsp:spPr>
        <a:xfrm>
          <a:off x="1011075" y="2448268"/>
          <a:ext cx="1470112" cy="535391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«Открытий»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011075" y="2448268"/>
        <a:ext cx="1470112" cy="535391"/>
      </dsp:txXfrm>
    </dsp:sp>
    <dsp:sp modelId="{D8F44EB0-25E4-4FBA-9785-8FD9A8B9EED8}">
      <dsp:nvSpPr>
        <dsp:cNvPr id="0" name=""/>
        <dsp:cNvSpPr/>
      </dsp:nvSpPr>
      <dsp:spPr>
        <a:xfrm>
          <a:off x="4437005" y="30682"/>
          <a:ext cx="2046026" cy="37090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Начальная школа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437005" y="30682"/>
        <a:ext cx="2046026" cy="370904"/>
      </dsp:txXfrm>
    </dsp:sp>
    <dsp:sp modelId="{BD10AD9E-7EE2-4154-B51A-36EB9C9B049B}">
      <dsp:nvSpPr>
        <dsp:cNvPr id="0" name=""/>
        <dsp:cNvSpPr/>
      </dsp:nvSpPr>
      <dsp:spPr>
        <a:xfrm>
          <a:off x="4641608" y="401586"/>
          <a:ext cx="324632" cy="1566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6972"/>
              </a:lnTo>
              <a:lnTo>
                <a:pt x="324632" y="15669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B78F8-839C-4C15-8B5E-90D3F3AB61EF}">
      <dsp:nvSpPr>
        <dsp:cNvPr id="0" name=""/>
        <dsp:cNvSpPr/>
      </dsp:nvSpPr>
      <dsp:spPr>
        <a:xfrm>
          <a:off x="4966240" y="1656193"/>
          <a:ext cx="1632217" cy="62473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Помогающие зоны  </a:t>
          </a:r>
          <a:r>
            <a:rPr lang="en-US" sz="1600" b="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#</a:t>
          </a:r>
          <a:r>
            <a:rPr lang="ru-RU" sz="1600" b="0" kern="1200" dirty="0" err="1" smtClean="0">
              <a:solidFill>
                <a:schemeClr val="tx1"/>
              </a:solidFill>
              <a:latin typeface="+mj-lt"/>
              <a:cs typeface="Times New Roman" pitchFamily="18" charset="0"/>
            </a:rPr>
            <a:t>Гибкоум</a:t>
          </a:r>
          <a:r>
            <a:rPr lang="ru-RU" sz="1600" b="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 </a:t>
          </a:r>
          <a:endParaRPr lang="ru-RU" sz="1600" b="0" kern="1200" dirty="0">
            <a:latin typeface="+mj-lt"/>
          </a:endParaRPr>
        </a:p>
      </dsp:txBody>
      <dsp:txXfrm>
        <a:off x="4966240" y="1656193"/>
        <a:ext cx="1632217" cy="624732"/>
      </dsp:txXfrm>
    </dsp:sp>
    <dsp:sp modelId="{D70556A8-F571-45DB-951F-B37C3464A559}">
      <dsp:nvSpPr>
        <dsp:cNvPr id="0" name=""/>
        <dsp:cNvSpPr/>
      </dsp:nvSpPr>
      <dsp:spPr>
        <a:xfrm>
          <a:off x="4641608" y="401586"/>
          <a:ext cx="684688" cy="3663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3064"/>
              </a:lnTo>
              <a:lnTo>
                <a:pt x="684688" y="3663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3EC61-F14D-4236-8782-1358E05F9B1C}">
      <dsp:nvSpPr>
        <dsp:cNvPr id="0" name=""/>
        <dsp:cNvSpPr/>
      </dsp:nvSpPr>
      <dsp:spPr>
        <a:xfrm>
          <a:off x="5326296" y="3672410"/>
          <a:ext cx="1241020" cy="78448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Элементы БСП</a:t>
          </a:r>
          <a:endParaRPr lang="ru-RU" sz="1500" kern="1200" dirty="0"/>
        </a:p>
      </dsp:txBody>
      <dsp:txXfrm>
        <a:off x="5326296" y="3672410"/>
        <a:ext cx="1241020" cy="7844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8EE34A-2C53-43AC-ABFB-D6E25F38CCBF}">
      <dsp:nvSpPr>
        <dsp:cNvPr id="0" name=""/>
        <dsp:cNvSpPr/>
      </dsp:nvSpPr>
      <dsp:spPr>
        <a:xfrm>
          <a:off x="1099747" y="0"/>
          <a:ext cx="4144193" cy="130023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Сетевое сообщество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 «Учимся вместе»</a:t>
          </a:r>
          <a:endParaRPr lang="ru-RU" sz="2400" b="0" i="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/>
            <a:t> 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099747" y="0"/>
        <a:ext cx="4144193" cy="1300235"/>
      </dsp:txXfrm>
    </dsp:sp>
    <dsp:sp modelId="{F649AB78-72F1-40A9-A411-9BF06A3B5683}">
      <dsp:nvSpPr>
        <dsp:cNvPr id="0" name=""/>
        <dsp:cNvSpPr/>
      </dsp:nvSpPr>
      <dsp:spPr>
        <a:xfrm>
          <a:off x="0" y="1394415"/>
          <a:ext cx="3243297" cy="155568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Виртуальные площадки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/>
            </a:solidFill>
          </a:endParaRPr>
        </a:p>
      </dsp:txBody>
      <dsp:txXfrm>
        <a:off x="0" y="1394415"/>
        <a:ext cx="3243297" cy="1555687"/>
      </dsp:txXfrm>
    </dsp:sp>
    <dsp:sp modelId="{C5CE3378-621F-4605-BF8F-321AAEF209BE}">
      <dsp:nvSpPr>
        <dsp:cNvPr id="0" name=""/>
        <dsp:cNvSpPr/>
      </dsp:nvSpPr>
      <dsp:spPr>
        <a:xfrm>
          <a:off x="75816" y="3112644"/>
          <a:ext cx="3090974" cy="95135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Образовательные события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/>
            </a:solidFill>
          </a:endParaRPr>
        </a:p>
      </dsp:txBody>
      <dsp:txXfrm>
        <a:off x="75816" y="3112644"/>
        <a:ext cx="3090974" cy="951355"/>
      </dsp:txXfrm>
    </dsp:sp>
    <dsp:sp modelId="{FEF42FF1-7752-43F3-8D4F-AA87428579A8}">
      <dsp:nvSpPr>
        <dsp:cNvPr id="0" name=""/>
        <dsp:cNvSpPr/>
      </dsp:nvSpPr>
      <dsp:spPr>
        <a:xfrm>
          <a:off x="3468209" y="1387324"/>
          <a:ext cx="2645724" cy="127198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Профессиональное общение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/>
            </a:solidFill>
          </a:endParaRPr>
        </a:p>
      </dsp:txBody>
      <dsp:txXfrm>
        <a:off x="3468209" y="1387324"/>
        <a:ext cx="2645724" cy="1271984"/>
      </dsp:txXfrm>
    </dsp:sp>
    <dsp:sp modelId="{DD9B61A1-90FE-4D33-83C9-30192DF83381}">
      <dsp:nvSpPr>
        <dsp:cNvPr id="0" name=""/>
        <dsp:cNvSpPr/>
      </dsp:nvSpPr>
      <dsp:spPr>
        <a:xfrm>
          <a:off x="3468209" y="2766679"/>
          <a:ext cx="2645724" cy="127198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Помощь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/>
            </a:solidFill>
          </a:endParaRPr>
        </a:p>
      </dsp:txBody>
      <dsp:txXfrm>
        <a:off x="3468209" y="2766679"/>
        <a:ext cx="2645724" cy="1271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7DBE54-4E60-4264-945C-AA81ECC41C92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218B39-DA08-42A3-B380-CFE30780C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520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D5A718-0269-4C5D-9F09-4211D3C2BC3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471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8EB330-21D8-4BCE-A65A-5747F01B7AD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95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D0C71-EE79-48A0-8EAA-72C125EDA0D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0312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686BF-5D25-4A56-9397-74A4DF9E48D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22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CB50CA-0FC9-4DB0-BAD8-F5FF6965FE8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9979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94C147-0E7B-4D09-9FB1-FA24EB2BED13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5732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5130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2A971-44FD-4FFE-9AEC-7AAF18D9CD41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04472-4755-409F-A6F1-5E445D29A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ABB77-C545-4188-9260-46AE932B0677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39F4-C92D-4516-AD36-0FEFDA24E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4E823-739C-45C6-901D-86A80283E17B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15719-C820-4CE7-9BBA-FAAEA169E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D8776-8610-4AF3-855E-30888A7C2FE2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80814-0EA2-4F56-B8A3-4682D0DCB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DC3E7-F719-4DBA-8819-45D83E27F784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B40F-1425-4820-AFCB-33F7FD1DD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41D29-4020-4A73-868E-0F68FD49A20A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A188E-F65E-46E8-952C-F1F1FA15A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5AD3-9E52-44F2-BE01-C07249B910D3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42D1C-D1BA-4FDF-9060-7FFB001A9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FC812-0813-45E3-ADD4-3E082D113AD6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FEAD-38AF-429D-B993-6F7F1D41F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BFC68-18D9-45E3-9E3C-A1010C046283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AF8D-A0CE-4041-B670-A8F433F5A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CD715-4503-47B7-8B66-9155359763FE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4BD34-A812-4CB2-9BE0-CDD51F464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3243-CBA4-4677-8888-193DF9DD9764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8012-B482-43DB-B7F4-FAD438313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413" y="1828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DDF28B6-7EE8-4BA6-AE36-D3B7BD4E1312}" type="datetime1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395244-B05C-4AB6-8916-D6F93A596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2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36" r:id="rId9"/>
    <p:sldLayoutId id="2147483735" r:id="rId10"/>
    <p:sldLayoutId id="2147483734" r:id="rId11"/>
  </p:sldLayoutIdLst>
  <p:hf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CA67DF-0202-4C17-9EEE-1D70284C31E0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9563766"/>
              </p:ext>
            </p:extLst>
          </p:nvPr>
        </p:nvGraphicFramePr>
        <p:xfrm>
          <a:off x="611560" y="332657"/>
          <a:ext cx="8064896" cy="20833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8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60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67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(полное):</a:t>
                      </a:r>
                      <a:endParaRPr lang="ru-RU" sz="1800" b="1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«Создание модели преемственности «Учимся вместе» для реализации единой линии развития математических способностей ребенка»</a:t>
                      </a:r>
                      <a:endParaRPr lang="ru-RU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75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(сокращенное):</a:t>
                      </a:r>
                      <a:endParaRPr lang="ru-RU" sz="1800" b="1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«Создание модели преемственности «Учимся вместе» 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" name="Group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47841508"/>
              </p:ext>
            </p:extLst>
          </p:nvPr>
        </p:nvGraphicFramePr>
        <p:xfrm>
          <a:off x="611560" y="2420888"/>
          <a:ext cx="8064896" cy="4176465"/>
        </p:xfrm>
        <a:graphic>
          <a:graphicData uri="http://schemas.openxmlformats.org/drawingml/2006/table">
            <a:tbl>
              <a:tblPr>
                <a:solidFill>
                  <a:srgbClr val="F99B1C"/>
                </a:solidFill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646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Формальные основания для инициации проекта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Федеральный закон от 29.12.2012 N 273-ФЗ "Об образовании в Российской Федерации" (ред. от 31.12.2014 г.), ст. 63, п.1, ст. 11, п.1;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Федеральный государственный образовательный стандарт дошкольного образования (утвержден Приказом Министерства образования и науки РФ от 17 октября 2013 г. N 1155), п. 1.6, п.п. 3, п. 4.7;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Федеральный государственный образовательный стандарт начального общего образования (утвержден Приказом Министерства образования и науки Российской Федерации от 6 октября 2009 г., N 373 с изменениями, утвержденными Приказами Министерства образования и науки Российской Федерации от 18 декабря 2012 г. N 1060, 22 сентября 2011 г. N 2357, 26 ноября 2010 г. N 1241), п. 19.4, п. 28;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Концепция содержания непрерывного образования (дошкольное и начальное звено);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Методическое письмо Министерства Образования РФ №35-М от 25.03 1994 «Об организации преемственности в программах дошкольного и начального общего образования»;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Письмо министерства Образования РФ № 237/23-16 от 09.08.2000 «О построении преемственности в программах дошкольного образования и начальной школы»;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Calibri Ligh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Муниципальные программы :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«Развитие общего и дополнительного образования в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Вязниковском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 районе 2016-2022г.»,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 «Развитие дошкольного образования в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Вязниковском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Calibri Light"/>
                          <a:ea typeface="+mn-ea"/>
                          <a:cs typeface="+mn-cs"/>
                        </a:rPr>
                        <a:t> районе 2016-2022г.».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/>
              <a:t>ТЕХНОЛОГИЧЕСКАЯ </a:t>
            </a:r>
            <a:r>
              <a:rPr lang="ru-RU" sz="2000" dirty="0"/>
              <a:t>– преемственность </a:t>
            </a:r>
            <a:r>
              <a:rPr lang="ru-RU" sz="2000" dirty="0" smtClean="0"/>
              <a:t>условий, средств</a:t>
            </a:r>
            <a:r>
              <a:rPr lang="ru-RU" sz="2000" dirty="0"/>
              <a:t>, </a:t>
            </a:r>
            <a:r>
              <a:rPr lang="ru-RU" sz="2000" dirty="0" smtClean="0"/>
              <a:t>форм образовательного пространства</a:t>
            </a:r>
            <a:endParaRPr lang="ru-RU" sz="20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851066275"/>
              </p:ext>
            </p:extLst>
          </p:nvPr>
        </p:nvGraphicFramePr>
        <p:xfrm>
          <a:off x="683568" y="1484784"/>
          <a:ext cx="792088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>
            <a:off x="3131840" y="2996952"/>
            <a:ext cx="2232248" cy="864096"/>
          </a:xfrm>
          <a:prstGeom prst="leftRightArrow">
            <a:avLst/>
          </a:prstGeom>
          <a:solidFill>
            <a:srgbClr val="FFC00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Зоны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3131840" y="5085184"/>
            <a:ext cx="2304256" cy="1008112"/>
          </a:xfrm>
          <a:prstGeom prst="leftRightArrow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 занятие-урок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 месяц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412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571472" y="1714488"/>
            <a:ext cx="3714776" cy="221457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tabLst>
                <a:tab pos="182563" algn="l"/>
              </a:tabLst>
            </a:pPr>
            <a:r>
              <a:rPr lang="ru-RU" sz="2000" dirty="0" err="1" smtClean="0"/>
              <a:t>А.Н.Белошистая</a:t>
            </a:r>
            <a:r>
              <a:rPr lang="ru-RU" sz="2000" dirty="0" smtClean="0"/>
              <a:t> «Диагностика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tabLst>
                <a:tab pos="182563" algn="l"/>
              </a:tabLst>
            </a:pPr>
            <a:r>
              <a:rPr lang="ru-RU" sz="2000" dirty="0" smtClean="0"/>
              <a:t>   математических способностей детей»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182563" algn="l"/>
              </a:tabLst>
            </a:pPr>
            <a:r>
              <a:rPr lang="ru-RU" sz="2000" dirty="0" smtClean="0"/>
              <a:t>Л.А. </a:t>
            </a:r>
            <a:r>
              <a:rPr lang="ru-RU" sz="2000" dirty="0" err="1" smtClean="0"/>
              <a:t>Венгер</a:t>
            </a:r>
            <a:r>
              <a:rPr lang="ru-RU" sz="2000" dirty="0" smtClean="0"/>
              <a:t>  Тест «Самое непохожее»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tabLst>
                <a:tab pos="182563" algn="l"/>
              </a:tabLst>
            </a:pPr>
            <a:r>
              <a:rPr lang="ru-RU" sz="2000" dirty="0" smtClean="0"/>
              <a:t>Н.И. </a:t>
            </a:r>
            <a:r>
              <a:rPr lang="ru-RU" sz="2000" dirty="0" err="1" smtClean="0"/>
              <a:t>Гуткина</a:t>
            </a:r>
            <a:r>
              <a:rPr lang="ru-RU" sz="2000" dirty="0" smtClean="0"/>
              <a:t> «Психологическая готовность к школе»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786314" y="1785926"/>
            <a:ext cx="3357586" cy="25922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Уровень </a:t>
            </a:r>
            <a:r>
              <a:rPr lang="ru-RU" sz="2000" dirty="0" err="1" smtClean="0"/>
              <a:t>адаптированности</a:t>
            </a:r>
            <a:r>
              <a:rPr lang="ru-RU" sz="2000" dirty="0" smtClean="0"/>
              <a:t> учащихся Н.Г. </a:t>
            </a:r>
            <a:r>
              <a:rPr lang="ru-RU" sz="2000" dirty="0" err="1" smtClean="0"/>
              <a:t>Лусканова</a:t>
            </a:r>
            <a:endParaRPr lang="ru-RU" sz="2000" dirty="0" smtClean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«Оценка уровня школьной мотивации»  Н.Г. </a:t>
            </a:r>
            <a:r>
              <a:rPr lang="ru-RU" sz="2000" dirty="0" err="1" smtClean="0"/>
              <a:t>Лусканова</a:t>
            </a:r>
            <a:endParaRPr lang="ru-RU" sz="2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886700" cy="1325563"/>
          </a:xfrm>
        </p:spPr>
        <p:txBody>
          <a:bodyPr/>
          <a:lstStyle/>
          <a:p>
            <a:pPr algn="ctr"/>
            <a:r>
              <a:rPr lang="ru-RU" sz="2000" b="1" dirty="0" smtClean="0"/>
              <a:t>ПСИХОЛОГИЧЕСКАЯ </a:t>
            </a:r>
            <a:r>
              <a:rPr lang="ru-RU" sz="2000" dirty="0" smtClean="0"/>
              <a:t>– учёт возрастных особенностей при выборе диагностического инструментария и использования развивающих технологий.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80814-0EA2-4F56-B8A3-4682D0DCB02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14" name="Текст 7"/>
          <p:cNvSpPr txBox="1">
            <a:spLocks/>
          </p:cNvSpPr>
          <p:nvPr/>
        </p:nvSpPr>
        <p:spPr>
          <a:xfrm>
            <a:off x="2643174" y="4572008"/>
            <a:ext cx="4357718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625475" indent="-184150">
              <a:buFont typeface="Arial" pitchFamily="34" charset="0"/>
              <a:buChar char="•"/>
            </a:pPr>
            <a:r>
              <a:rPr lang="ru-RU" sz="2000" dirty="0" smtClean="0"/>
              <a:t>Деятельностный подход</a:t>
            </a:r>
          </a:p>
          <a:p>
            <a:pPr marL="625475" indent="-184150">
              <a:buFont typeface="Arial" pitchFamily="34" charset="0"/>
              <a:buChar char="•"/>
            </a:pPr>
            <a:r>
              <a:rPr lang="ru-RU" sz="2000" dirty="0" smtClean="0"/>
              <a:t>Проектный метод</a:t>
            </a:r>
          </a:p>
          <a:p>
            <a:pPr marL="625475" indent="-184150">
              <a:buFont typeface="Arial" pitchFamily="34" charset="0"/>
              <a:buChar char="•"/>
            </a:pPr>
            <a:r>
              <a:rPr lang="ru-RU" sz="2000" dirty="0" smtClean="0"/>
              <a:t>Образовательное событие</a:t>
            </a:r>
          </a:p>
          <a:p>
            <a:pPr marL="625475" indent="-184150">
              <a:buFont typeface="Arial" pitchFamily="34" charset="0"/>
              <a:buChar char="•"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ТРИЗ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1285860"/>
            <a:ext cx="3571900" cy="432048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ДОУ</a:t>
            </a:r>
            <a:endParaRPr lang="ru-RU" sz="2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1285860"/>
            <a:ext cx="3571900" cy="26432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786314" y="1214422"/>
            <a:ext cx="3429024" cy="27146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786314" y="1214422"/>
            <a:ext cx="3429024" cy="432048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Начальная школа</a:t>
            </a:r>
            <a:endParaRPr lang="ru-RU" sz="28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643174" y="4143380"/>
            <a:ext cx="4500594" cy="432048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/>
              <a:t>Развивающие технологии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43174" y="4143380"/>
            <a:ext cx="4500594" cy="20002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96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660504" y="3816418"/>
            <a:ext cx="1872208" cy="936104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3851651"/>
            <a:ext cx="1872208" cy="936462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29150" y="3501008"/>
            <a:ext cx="3886201" cy="1008112"/>
          </a:xfrm>
        </p:spPr>
        <p:txBody>
          <a:bodyPr/>
          <a:lstStyle/>
          <a:p>
            <a:pPr algn="ctr"/>
            <a:r>
              <a:rPr lang="ru-RU" dirty="0" smtClean="0"/>
              <a:t>Начальная школа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633845" y="3573016"/>
            <a:ext cx="3867150" cy="936104"/>
          </a:xfrm>
        </p:spPr>
        <p:txBody>
          <a:bodyPr/>
          <a:lstStyle/>
          <a:p>
            <a:pPr algn="ctr"/>
            <a:r>
              <a:rPr lang="ru-RU" dirty="0" smtClean="0"/>
              <a:t>ДОУ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/>
              <a:t>УПРАВЛЕНЧЕСКАЯ </a:t>
            </a:r>
            <a:r>
              <a:rPr lang="ru-RU" sz="2000" dirty="0" smtClean="0"/>
              <a:t>– наличие общего руководства.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80814-0EA2-4F56-B8A3-4682D0DCB02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04126" y="1952836"/>
            <a:ext cx="6048672" cy="1152128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Управление образования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 Вязниковского района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7784" y="195283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 rot="2901023">
            <a:off x="4595335" y="3431091"/>
            <a:ext cx="978408" cy="484632"/>
          </a:xfrm>
          <a:prstGeom prst="rightArrow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7707296">
            <a:off x="3595166" y="3461167"/>
            <a:ext cx="978408" cy="484632"/>
          </a:xfrm>
          <a:prstGeom prst="rightArrow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69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405BA8-DDC9-444D-8D36-D58778BA4061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6405852"/>
              </p:ext>
            </p:extLst>
          </p:nvPr>
        </p:nvGraphicFramePr>
        <p:xfrm>
          <a:off x="179512" y="657225"/>
          <a:ext cx="8533829" cy="5507975"/>
        </p:xfrm>
        <a:graphic>
          <a:graphicData uri="http://schemas.openxmlformats.org/drawingml/2006/table">
            <a:tbl>
              <a:tblPr firstRow="1" bandRow="1"/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17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</a:t>
                      </a:r>
                      <a:r>
                        <a:rPr kumimoji="0" lang="ru-RU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Создание сетевого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сообщества по преемственности ДОУ и начальной школы.</a:t>
                      </a:r>
                      <a:endParaRPr lang="ru-RU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4235161704"/>
              </p:ext>
            </p:extLst>
          </p:nvPr>
        </p:nvGraphicFramePr>
        <p:xfrm>
          <a:off x="2411760" y="1196752"/>
          <a:ext cx="61206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55775" y="3284984"/>
            <a:ext cx="2602731" cy="523220"/>
          </a:xfrm>
          <a:prstGeom prst="rect">
            <a:avLst/>
          </a:prstGeom>
          <a:solidFill>
            <a:srgbClr val="D8DCE5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Методическая поддержка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 smtClean="0"/>
              <a:t>Интернет-сообщества</a:t>
            </a:r>
            <a:endParaRPr lang="ru-RU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68144" y="321297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Новости. События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Вопрос-ответ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27783" y="4724564"/>
            <a:ext cx="2561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Онлайн-конкурсы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Сетевые акции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6136" y="4365104"/>
            <a:ext cx="2500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Полезные ссылки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Игротека для родителей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Виртуальные экскурсии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453717-7ED5-4522-99CD-3D3249AAC639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847577"/>
              </p:ext>
            </p:extLst>
          </p:nvPr>
        </p:nvGraphicFramePr>
        <p:xfrm>
          <a:off x="179388" y="404813"/>
          <a:ext cx="8640960" cy="5760640"/>
        </p:xfrm>
        <a:graphic>
          <a:graphicData uri="http://schemas.openxmlformats.org/drawingml/2006/table">
            <a:tbl>
              <a:tblPr firstRow="1" bandRow="1"/>
              <a:tblGrid>
                <a:gridCol w="1512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28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6064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</a:t>
                      </a:r>
                    </a:p>
                    <a:p>
                      <a:pPr algn="ctr"/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роекта 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350" b="1" kern="1200" dirty="0" smtClean="0">
                          <a:solidFill>
                            <a:schemeClr val="lt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Достигну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350" b="1" kern="1200" dirty="0" smtClean="0">
                        <a:solidFill>
                          <a:schemeClr val="lt1"/>
                        </a:solidFill>
                        <a:effectLst/>
                        <a:latin typeface="Calibri Ligh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350" b="1" kern="1200" dirty="0" smtClean="0">
                          <a:solidFill>
                            <a:schemeClr val="lt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то единство целей задач в соответствии с ФГОС НОО и ДО.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350" b="1" kern="1200" dirty="0" smtClean="0">
                          <a:solidFill>
                            <a:schemeClr val="lt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Достигнуто единство целей задач в соответствии с ФГОС НОО и ДО.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Создана единая линии развития математических способностей ребенка.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Создана единая методическая база.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Повышение доли выпускников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ДОУ и учеников 1 класса с высоким уровнем математических способностей.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Создано сетевое сообщество по преемственности ДОУ и начальной школы</a:t>
                      </a:r>
                      <a:r>
                        <a:rPr lang="ru-RU" sz="2000" b="1" i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2000" b="1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 </a:t>
                      </a:r>
                      <a:endParaRPr lang="ru-RU" sz="2000" b="1" kern="1200" dirty="0" smtClean="0">
                        <a:solidFill>
                          <a:srgbClr val="FF0000"/>
                        </a:solidFill>
                        <a:effectLst/>
                        <a:latin typeface="Calibri Ligh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1"/>
            <a:ext cx="8928992" cy="504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700" b="1" dirty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>Контрольные точки </a:t>
            </a:r>
            <a:r>
              <a:rPr lang="ru-RU" sz="2800" dirty="0" smtClean="0">
                <a:solidFill>
                  <a:srgbClr val="0070C0"/>
                </a:solidFill>
              </a:rPr>
              <a:t>проекта</a:t>
            </a:r>
            <a:endParaRPr lang="ru-RU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102875"/>
              </p:ext>
            </p:extLst>
          </p:nvPr>
        </p:nvGraphicFramePr>
        <p:xfrm>
          <a:off x="107504" y="737979"/>
          <a:ext cx="8712968" cy="5881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9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2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Утверждение паспорта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Calibri"/>
                          <a:cs typeface="Times New Roman"/>
                        </a:rPr>
                        <a:t>24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сентября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582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математических способностей старших дошкольников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мышления старших дошкольников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29 сентября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598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мотивация к обучению в школе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уровня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адаптированности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учащихся 1 классов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27 октября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ДОО заполнены диагностические карты на каждого ребенка подготовительной группы </a:t>
                      </a:r>
                      <a:endParaRPr lang="ru-RU" sz="12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17 ноября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ДОО создано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каждого ребенка 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 23 ноября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7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Сетевое сообщество «Учимся вместе» по преемственности ДОО и школы.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 26 ноября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679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ДОО проведших педагогические советы совместно учителями начальных классов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22 декабря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770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вовлеченности родителей в деятельность ДОУ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27 января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98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Комбинаторный вектор - демонстрация приемов формирования комбинаторных способностей у детей 6-8 лет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24 февраля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ДОО в которых проведено родительское собрание совместно с учителями начальных классов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 24</a:t>
                      </a:r>
                      <a:r>
                        <a:rPr lang="ru-RU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марта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9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мышления старших дошкольников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13 апреля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математических способностей старших дошкольников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20 апреля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мотивация к обучению в школе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«Оценка уровня школьной мотивации» в 1 классе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26 мая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 банк методических материалов по проекту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30 мая</a:t>
                      </a:r>
                    </a:p>
                  </a:txBody>
                  <a:tcPr marL="68580" marR="68580" marT="0" marB="0"/>
                </a:tc>
              </a:tr>
              <a:tr h="327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Передача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школу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23 июня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Промежуточный анализ реализации проекта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30 июня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690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EAF8D-A0CE-4041-B670-A8F433F5A98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102875"/>
              </p:ext>
            </p:extLst>
          </p:nvPr>
        </p:nvGraphicFramePr>
        <p:xfrm>
          <a:off x="0" y="0"/>
          <a:ext cx="9144000" cy="68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2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3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7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2023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55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математических способностей старших дошкольников 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Белошистой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А.В.)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мышления старших дошкольников 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Венгер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Л.А.)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30 сентября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уровня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адаптированности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учащихся 1 классов (Н.Г.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Лусканова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30 сентября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680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мотивация к обучению в школе  (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Гуткина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Н.И.)</a:t>
                      </a:r>
                    </a:p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27</a:t>
                      </a:r>
                      <a:r>
                        <a:rPr lang="ru-RU" sz="1200" baseline="0" dirty="0" smtClean="0">
                          <a:latin typeface="+mn-lt"/>
                        </a:rPr>
                        <a:t> октября</a:t>
                      </a:r>
                      <a:endParaRPr lang="ru-RU" sz="1200" dirty="0" smtClean="0">
                        <a:latin typeface="+mn-lt"/>
                      </a:endParaRPr>
                    </a:p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752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ДД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 которых проведен «День учителя в ДОО» Открытые занятия для педагогов ДОО с  участием учителей начальных классов.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до 28 октября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9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ДОО заполнены диагностические карты на каждого ребенка подготовительной группы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17 ноября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28089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ДОО создано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каждого ребенка 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 23 ноября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89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учащихся 1 класса, составление индивидуальных маршрутов обучающихся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30 </a:t>
                      </a:r>
                      <a:r>
                        <a:rPr lang="ru-RU" sz="1400" dirty="0" smtClean="0">
                          <a:latin typeface="+mn-lt"/>
                        </a:rPr>
                        <a:t>ноября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147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ДОО,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проведших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открытые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занятия для родителей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совместно учителями начальных классов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30 ноября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147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Доля СОШ, в которых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проведены педсоветы с педагогами ДОУ.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30 декабря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29128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вовлеченности родителей в деятельность ДОУ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27 января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80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Деловое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общение «реализация проекта: плюсы и минусы»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21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февраля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ДОО,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которых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проведены открытые занятия с детьми 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участием учителей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начальных классов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31</a:t>
                      </a:r>
                      <a:r>
                        <a:rPr lang="ru-RU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марта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мышления старших дошкольников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20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апреля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математических способностей старших дошкольников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20 апреля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мотивации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обучению в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школе (Н.И.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Гуткина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26 мая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Оценка уровня школьной мотивации учащихся 1 классов (Н.Г. 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Лусканова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26 мая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15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диагностирования математических способностей старших дошкольников 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Белошистой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А.В.)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Обновлен банк данных по проекту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26 мая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31 мая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Передача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школу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23 июня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6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Промежуточный анализ реализации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Итоговый анализ реализации проекта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30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июня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30 июня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D05133-04B5-49F5-AF89-2D5D7CD6731D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Заголовок 1"/>
          <p:cNvSpPr txBox="1">
            <a:spLocks/>
          </p:cNvSpPr>
          <p:nvPr/>
        </p:nvSpPr>
        <p:spPr bwMode="auto">
          <a:xfrm>
            <a:off x="881063" y="104775"/>
            <a:ext cx="6786562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Реестр заинтересованных сторон</a:t>
            </a:r>
          </a:p>
        </p:txBody>
      </p:sp>
      <p:graphicFrame>
        <p:nvGraphicFramePr>
          <p:cNvPr id="3383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3031946"/>
              </p:ext>
            </p:extLst>
          </p:nvPr>
        </p:nvGraphicFramePr>
        <p:xfrm>
          <a:off x="311150" y="1196753"/>
          <a:ext cx="8509000" cy="5467084"/>
        </p:xfrm>
        <a:graphic>
          <a:graphicData uri="http://schemas.openxmlformats.org/drawingml/2006/table">
            <a:tbl>
              <a:tblPr/>
              <a:tblGrid>
                <a:gridCol w="536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9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13690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п/п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Орган или организация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Представитель интересов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(ФИО, должность)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Ожидание от реализации проекта (программы)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34581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Управление образования администрации Вязниковского района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Начальник УО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Рогова Г.А.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Повышение уровня математического развития детей Вязниковского района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4787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800"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  <a:sym typeface="Calibri" pitchFamily="34" charset="0"/>
                        </a:rPr>
                        <a:t>МБУ «Организационно-методический центр»</a:t>
                      </a:r>
                    </a:p>
                  </a:txBody>
                  <a:tcPr marL="91450" marR="91450" marT="45725" marB="45725"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  <a:sym typeface="Arial" pitchFamily="34" charset="0"/>
                        </a:rPr>
                        <a:t>Е.С.Варакина, директор центра.</a:t>
                      </a:r>
                    </a:p>
                  </a:txBody>
                  <a:tcPr marL="91450" marR="91450" marT="45725" marB="45725"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ts val="1800"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Трансляция положительного опыта работы по проекту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ts val="1800"/>
                        <a:buFont typeface="Calibri" pitchFamily="34" charset="0"/>
                        <a:buNone/>
                        <a:tabLst/>
                      </a:pP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  <a:sym typeface="Arial" pitchFamily="34" charset="0"/>
                      </a:endParaRP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ts val="1800"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Ожидание: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п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  <a:sym typeface="Arial" pitchFamily="34" charset="0"/>
                        </a:rPr>
                        <a:t>омощь в разработке методических материалов</a:t>
                      </a:r>
                    </a:p>
                  </a:txBody>
                  <a:tcPr marL="91450" marR="91450" marT="45725" marB="45725"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2402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+mn-lt"/>
                        </a:rPr>
                        <a:t>3.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ДОУ и начальная школа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marL="91450" marR="91450" marT="45725" marB="45725"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n-lt"/>
                        </a:rPr>
                        <a:t>Заведующие ДОУ и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n-lt"/>
                        </a:rPr>
                        <a:t>директора школ</a:t>
                      </a:r>
                    </a:p>
                  </a:txBody>
                  <a:tcPr marL="91450" marR="91450" marT="45725" marB="45725"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Успешная адаптация к школе.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Ожидание: 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высокий уровень развития математических способностей в 1 классе.</a:t>
                      </a:r>
                    </a:p>
                  </a:txBody>
                  <a:tcPr marL="91450" marR="91450" marT="45725" marB="45725"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CE8BF8-95B3-4534-8275-98A22ED1711A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Заголовок 5"/>
          <p:cNvSpPr txBox="1">
            <a:spLocks/>
          </p:cNvSpPr>
          <p:nvPr/>
        </p:nvSpPr>
        <p:spPr bwMode="auto">
          <a:xfrm>
            <a:off x="712788" y="225425"/>
            <a:ext cx="7675562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Реестр </a:t>
            </a:r>
            <a:r>
              <a:rPr lang="ru-RU" sz="2800" dirty="0" smtClean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рисков</a:t>
            </a:r>
            <a:endParaRPr lang="ru-RU" sz="2800" dirty="0">
              <a:solidFill>
                <a:srgbClr val="2AF4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20209501"/>
              </p:ext>
            </p:extLst>
          </p:nvPr>
        </p:nvGraphicFramePr>
        <p:xfrm>
          <a:off x="712788" y="1146174"/>
          <a:ext cx="8179692" cy="1778769"/>
        </p:xfrm>
        <a:graphic>
          <a:graphicData uri="http://schemas.openxmlformats.org/drawingml/2006/table">
            <a:tbl>
              <a:tblPr firstRow="1" firstCol="1" bandRow="1"/>
              <a:tblGrid>
                <a:gridCol w="4676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698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421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92562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Наименование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Действия по предупреждению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620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007943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Сложная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эпидемиологическая обстановка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Апробирование  сетевого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взаимодействия.</a:t>
                      </a: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Дистанционное обучение.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2589262"/>
              </p:ext>
            </p:extLst>
          </p:nvPr>
        </p:nvGraphicFramePr>
        <p:xfrm>
          <a:off x="395288" y="1052512"/>
          <a:ext cx="8425184" cy="2029445"/>
        </p:xfrm>
        <a:graphic>
          <a:graphicData uri="http://schemas.openxmlformats.org/drawingml/2006/table">
            <a:tbl>
              <a:tblPr/>
              <a:tblGrid>
                <a:gridCol w="504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4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статьи расхода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Цена за единицу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стоимость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Источники финансирования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9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Грамоты победителям математических конкурсов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Внебюджетные средства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29199-3893-422B-A2EF-AE6F51FDD5F7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36932" name="Заголовок 5"/>
          <p:cNvSpPr txBox="1">
            <a:spLocks/>
          </p:cNvSpPr>
          <p:nvPr/>
        </p:nvSpPr>
        <p:spPr bwMode="auto">
          <a:xfrm>
            <a:off x="395288" y="-31750"/>
            <a:ext cx="38989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800" dirty="0" smtClean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проекта </a:t>
            </a:r>
            <a:endParaRPr lang="ru-RU" sz="2800" dirty="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5ED0F4-D1FB-433F-A946-CC5EF8D34FCD}" type="slidenum">
              <a:rPr lang="ru-RU" sz="1200" b="1">
                <a:solidFill>
                  <a:schemeClr val="tx1"/>
                </a:solidFill>
              </a:rPr>
              <a:pPr/>
              <a:t>2</a:t>
            </a:fld>
            <a:endParaRPr lang="ru-RU" sz="1200" b="1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991618"/>
              </p:ext>
            </p:extLst>
          </p:nvPr>
        </p:nvGraphicFramePr>
        <p:xfrm>
          <a:off x="627063" y="549275"/>
          <a:ext cx="8193409" cy="2445957"/>
        </p:xfrm>
        <a:graphic>
          <a:graphicData uri="http://schemas.openxmlformats.org/drawingml/2006/table">
            <a:tbl>
              <a:tblPr firstRow="1" firstCol="1" bandRow="1"/>
              <a:tblGrid>
                <a:gridCol w="20727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10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Срок начала и окончания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A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сентября 2022 – 30 мая 2023</a:t>
                      </a:r>
                      <a:endParaRPr lang="ru-RU" sz="1100" dirty="0">
                        <a:solidFill>
                          <a:srgbClr val="F2672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59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ФИО, должность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902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Вахромеева Галина Ивановна – заведующий МБДОУ «Детский сад «Улыбка»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093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 pitchFamily="18" charset="0"/>
                        </a:rPr>
                        <a:t>Руководитель проекта</a:t>
                      </a:r>
                    </a:p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60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Туранова</a:t>
                      </a:r>
                      <a:r>
                        <a:rPr lang="ru-RU" sz="1600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Наталья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Владимировна – старший воспитатель МБДОУ  «Детский сад «Улыбка»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9953957"/>
              </p:ext>
            </p:extLst>
          </p:nvPr>
        </p:nvGraphicFramePr>
        <p:xfrm>
          <a:off x="627062" y="2852936"/>
          <a:ext cx="8159779" cy="3816424"/>
        </p:xfrm>
        <a:graphic>
          <a:graphicData uri="http://schemas.openxmlformats.org/drawingml/2006/table">
            <a:tbl>
              <a:tblPr firstRow="1" bandRow="1"/>
              <a:tblGrid>
                <a:gridCol w="2064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55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642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Список разработчиков </a:t>
                      </a:r>
                    </a:p>
                    <a:p>
                      <a:pPr algn="ctr"/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роекта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(регион,  должность, место работы)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ДОУ:</a:t>
                      </a:r>
                    </a:p>
                    <a:p>
                      <a:pPr marL="228600" marR="0" lvl="0" indent="-2286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Кулькова Ирина Викторовна – воспитатель </a:t>
                      </a:r>
                      <a:r>
                        <a:rPr lang="ru-RU" sz="16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МБДОУ «Детский сад «Улыбка»</a:t>
                      </a:r>
                      <a:endParaRPr lang="ru-RU" sz="1600" b="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marR="0" lvl="0" indent="-2286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Комиссарова Татьяна Александровна – </a:t>
                      </a: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воспитатель МБДОУ «Детский сад «Улыбка»</a:t>
                      </a:r>
                      <a:endParaRPr lang="ru-RU" sz="1600" b="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600" b="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Начальная школа:</a:t>
                      </a:r>
                      <a:endParaRPr lang="ru-RU" sz="1600" b="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Татарин Вера Анатольевна – </a:t>
                      </a: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 начальных классов МБОУ «</a:t>
                      </a:r>
                      <a:r>
                        <a:rPr lang="ru-RU" sz="1600" b="0" kern="12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Стёпанцевская</a:t>
                      </a: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СОШ»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Канина  Елена Николаевна– учитель начальных классов МБОУ «</a:t>
                      </a:r>
                      <a:r>
                        <a:rPr lang="ru-RU" sz="1600" b="0" kern="12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Стёпанцевская</a:t>
                      </a: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СОШ»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lang="ru-RU" sz="1600" b="0" kern="12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Королькова</a:t>
                      </a: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Елена Александровна – учитель начальных классов МБОУ «</a:t>
                      </a:r>
                      <a:r>
                        <a:rPr lang="ru-RU" sz="1600" b="0" kern="12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Стёпанцевская</a:t>
                      </a:r>
                      <a:r>
                        <a:rPr lang="ru-RU" sz="16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СОШ»</a:t>
                      </a:r>
                      <a:endParaRPr lang="ru-RU" sz="16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20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7031" y="404664"/>
            <a:ext cx="8389937" cy="491107"/>
          </a:xfrm>
          <a:prstGeom prst="rect">
            <a:avLst/>
          </a:prstGeom>
        </p:spPr>
        <p:txBody>
          <a:bodyPr anchor="b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62A7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  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Arial Unicode MS" panose="020B0604020202020204" pitchFamily="34" charset="-128"/>
                <a:cs typeface="Times New Roman" pitchFamily="18" charset="0"/>
              </a:rPr>
              <a:t>Модель функционирования результатов проекта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2987824" y="1124744"/>
            <a:ext cx="2880320" cy="1368152"/>
            <a:chOff x="611560" y="2852936"/>
            <a:chExt cx="2880320" cy="136815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83568" y="2852936"/>
              <a:ext cx="2808312" cy="1368152"/>
            </a:xfrm>
            <a:prstGeom prst="rect">
              <a:avLst/>
            </a:prstGeom>
            <a:solidFill>
              <a:srgbClr val="71DA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611560" y="2936847"/>
              <a:ext cx="288032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Повышение результатов ВПР</a:t>
              </a:r>
            </a:p>
            <a:p>
              <a:pPr algn="ctr"/>
              <a:r>
                <a:rPr lang="ru-RU" dirty="0" smtClean="0"/>
                <a:t>по математике</a:t>
              </a:r>
              <a:endParaRPr lang="ru-RU" dirty="0"/>
            </a:p>
          </p:txBody>
        </p:sp>
      </p:grpSp>
      <p:grpSp>
        <p:nvGrpSpPr>
          <p:cNvPr id="10" name="Группа 12"/>
          <p:cNvGrpSpPr/>
          <p:nvPr/>
        </p:nvGrpSpPr>
        <p:grpSpPr>
          <a:xfrm>
            <a:off x="5578633" y="4725144"/>
            <a:ext cx="3313847" cy="1561239"/>
            <a:chOff x="611560" y="2852936"/>
            <a:chExt cx="2880320" cy="1561239"/>
          </a:xfrm>
          <a:solidFill>
            <a:srgbClr val="71DAFF"/>
          </a:solidFill>
        </p:grpSpPr>
        <p:sp>
          <p:nvSpPr>
            <p:cNvPr id="14" name="Прямоугольник 13"/>
            <p:cNvSpPr/>
            <p:nvPr/>
          </p:nvSpPr>
          <p:spPr>
            <a:xfrm>
              <a:off x="683568" y="2852936"/>
              <a:ext cx="2808312" cy="13681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1560" y="2936847"/>
              <a:ext cx="2880320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dirty="0"/>
                <a:t>Использование элементов модели </a:t>
              </a:r>
              <a:r>
                <a:rPr lang="ru-RU" dirty="0" smtClean="0"/>
                <a:t>«Учимся вместе» учителями среднего звена школ Вязниковского района</a:t>
              </a:r>
              <a:endParaRPr lang="ru-RU" dirty="0"/>
            </a:p>
          </p:txBody>
        </p:sp>
      </p:grpSp>
      <p:grpSp>
        <p:nvGrpSpPr>
          <p:cNvPr id="13" name="Группа 18"/>
          <p:cNvGrpSpPr/>
          <p:nvPr/>
        </p:nvGrpSpPr>
        <p:grpSpPr>
          <a:xfrm>
            <a:off x="746603" y="4725143"/>
            <a:ext cx="2880320" cy="1368152"/>
            <a:chOff x="611560" y="2852936"/>
            <a:chExt cx="2880320" cy="1368152"/>
          </a:xfrm>
          <a:solidFill>
            <a:srgbClr val="71DAFF"/>
          </a:solidFill>
        </p:grpSpPr>
        <p:sp>
          <p:nvSpPr>
            <p:cNvPr id="20" name="Прямоугольник 19"/>
            <p:cNvSpPr/>
            <p:nvPr/>
          </p:nvSpPr>
          <p:spPr>
            <a:xfrm>
              <a:off x="683568" y="2852936"/>
              <a:ext cx="2808312" cy="13681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1560" y="2936847"/>
              <a:ext cx="288032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Трансляция опыта использования данной модели другим ОУ региона</a:t>
              </a:r>
              <a:endParaRPr lang="ru-RU" dirty="0"/>
            </a:p>
          </p:txBody>
        </p:sp>
      </p:grpSp>
      <p:sp>
        <p:nvSpPr>
          <p:cNvPr id="22" name="Стрелка вправо 21"/>
          <p:cNvSpPr/>
          <p:nvPr/>
        </p:nvSpPr>
        <p:spPr>
          <a:xfrm rot="16200000">
            <a:off x="4215600" y="2561265"/>
            <a:ext cx="548891" cy="412154"/>
          </a:xfrm>
          <a:prstGeom prst="rightArrow">
            <a:avLst/>
          </a:prstGeom>
          <a:solidFill>
            <a:srgbClr val="D8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лево 23"/>
          <p:cNvSpPr/>
          <p:nvPr/>
        </p:nvSpPr>
        <p:spPr>
          <a:xfrm rot="13239425">
            <a:off x="5473709" y="4014701"/>
            <a:ext cx="946855" cy="471779"/>
          </a:xfrm>
          <a:prstGeom prst="leftArrow">
            <a:avLst/>
          </a:prstGeom>
          <a:solidFill>
            <a:srgbClr val="D8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635896" y="3068960"/>
            <a:ext cx="1800200" cy="1759227"/>
          </a:xfrm>
          <a:prstGeom prst="ellipse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Проект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8" name="Стрелка влево 17"/>
          <p:cNvSpPr/>
          <p:nvPr/>
        </p:nvSpPr>
        <p:spPr>
          <a:xfrm rot="18893879">
            <a:off x="2599571" y="4052161"/>
            <a:ext cx="946855" cy="471779"/>
          </a:xfrm>
          <a:prstGeom prst="leftArrow">
            <a:avLst/>
          </a:prstGeom>
          <a:solidFill>
            <a:srgbClr val="D8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25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4786314" y="1142984"/>
            <a:ext cx="3429024" cy="432048"/>
          </a:xfrm>
          <a:prstGeom prst="rect">
            <a:avLst/>
          </a:prstGeom>
          <a:solidFill>
            <a:srgbClr val="33C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Начальная школа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14348" y="1142984"/>
            <a:ext cx="3571900" cy="432048"/>
          </a:xfrm>
          <a:prstGeom prst="rect">
            <a:avLst/>
          </a:prstGeom>
          <a:solidFill>
            <a:srgbClr val="33C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ДОУ</a:t>
            </a:r>
            <a:endParaRPr lang="ru-RU" sz="2800" b="1" dirty="0"/>
          </a:p>
        </p:txBody>
      </p:sp>
      <p:sp>
        <p:nvSpPr>
          <p:cNvPr id="10" name="Текст 9"/>
          <p:cNvSpPr>
            <a:spLocks noGrp="1"/>
          </p:cNvSpPr>
          <p:nvPr>
            <p:ph sz="half" idx="2"/>
          </p:nvPr>
        </p:nvSpPr>
        <p:spPr>
          <a:xfrm>
            <a:off x="683568" y="1571612"/>
            <a:ext cx="3960440" cy="4500595"/>
          </a:xfrm>
        </p:spPr>
        <p:txBody>
          <a:bodyPr>
            <a:noAutofit/>
          </a:bodyPr>
          <a:lstStyle/>
          <a:p>
            <a:endParaRPr lang="ru-RU" sz="1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/>
              <a:t>«</a:t>
            </a:r>
            <a:r>
              <a:rPr lang="ru-RU" sz="1800" dirty="0" smtClean="0"/>
              <a:t>Диагностика математических способностей детей старшего дошкольного возраста»                  </a:t>
            </a:r>
            <a:r>
              <a:rPr lang="ru-RU" sz="1800" dirty="0" err="1" smtClean="0"/>
              <a:t>Белошистая</a:t>
            </a:r>
            <a:r>
              <a:rPr lang="ru-RU" sz="1800" dirty="0" smtClean="0"/>
              <a:t> А.В. 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Начало года – 1 -2 тест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Конец года – 3 -4 тест</a:t>
            </a:r>
          </a:p>
          <a:p>
            <a:endParaRPr lang="ru-RU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/>
              <a:t>Л.А. </a:t>
            </a:r>
            <a:r>
              <a:rPr lang="ru-RU" sz="1800" dirty="0" err="1" smtClean="0"/>
              <a:t>Венгер</a:t>
            </a:r>
            <a:r>
              <a:rPr lang="ru-RU" sz="1800" dirty="0" smtClean="0"/>
              <a:t> тест «Самое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/>
              <a:t>непохожее»</a:t>
            </a:r>
          </a:p>
          <a:p>
            <a:endParaRPr lang="ru-RU" sz="500" dirty="0" smtClean="0"/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Н.И. </a:t>
            </a:r>
            <a:r>
              <a:rPr lang="ru-RU" sz="1800" dirty="0" err="1" smtClean="0"/>
              <a:t>Гуткина</a:t>
            </a:r>
            <a:r>
              <a:rPr lang="ru-RU" sz="1800" dirty="0" smtClean="0"/>
              <a:t> «Психологическая готовность к школе» </a:t>
            </a:r>
          </a:p>
          <a:p>
            <a:pPr>
              <a:buFont typeface="Wingdings 2" pitchFamily="18" charset="2"/>
              <a:buChar char=""/>
            </a:pPr>
            <a:r>
              <a:rPr lang="ru-RU" sz="1800" dirty="0" smtClean="0"/>
              <a:t>«доминирование мотива»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«внутренней позиции школьника»</a:t>
            </a:r>
          </a:p>
        </p:txBody>
      </p:sp>
      <p:sp>
        <p:nvSpPr>
          <p:cNvPr id="11" name="Текст 10"/>
          <p:cNvSpPr>
            <a:spLocks noGrp="1"/>
          </p:cNvSpPr>
          <p:nvPr>
            <p:ph sz="quarter" idx="4"/>
          </p:nvPr>
        </p:nvSpPr>
        <p:spPr>
          <a:xfrm>
            <a:off x="4857751" y="1643051"/>
            <a:ext cx="3286149" cy="4545026"/>
          </a:xfrm>
        </p:spPr>
        <p:txBody>
          <a:bodyPr>
            <a:no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>
              <a:buNone/>
            </a:pPr>
            <a:r>
              <a:rPr lang="ru-RU" sz="1600" dirty="0" smtClean="0"/>
              <a:t>    </a:t>
            </a:r>
            <a:r>
              <a:rPr lang="ru-RU" sz="1800" u="sng" dirty="0" smtClean="0"/>
              <a:t>Начало года</a:t>
            </a:r>
          </a:p>
          <a:p>
            <a:r>
              <a:rPr lang="ru-RU" sz="1800" dirty="0" smtClean="0"/>
              <a:t>Уровень </a:t>
            </a:r>
            <a:r>
              <a:rPr lang="ru-RU" sz="1800" dirty="0" err="1" smtClean="0"/>
              <a:t>адаптированности</a:t>
            </a:r>
            <a:r>
              <a:rPr lang="ru-RU" sz="1800" dirty="0" smtClean="0"/>
              <a:t> учащихся, Н.Г. </a:t>
            </a:r>
            <a:r>
              <a:rPr lang="ru-RU" sz="1800" dirty="0" err="1" smtClean="0"/>
              <a:t>Лусканова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</a:t>
            </a:r>
          </a:p>
          <a:p>
            <a:pPr>
              <a:buNone/>
            </a:pPr>
            <a:r>
              <a:rPr lang="ru-RU" sz="1800" dirty="0" smtClean="0"/>
              <a:t>    </a:t>
            </a:r>
            <a:r>
              <a:rPr lang="ru-RU" sz="1800" u="sng" dirty="0" smtClean="0"/>
              <a:t>Конец года</a:t>
            </a:r>
          </a:p>
          <a:p>
            <a:r>
              <a:rPr lang="ru-RU" sz="1800" dirty="0" smtClean="0"/>
              <a:t>«Оценка уровня школьной мотивации», Н.Г. </a:t>
            </a:r>
            <a:r>
              <a:rPr lang="ru-RU" sz="1800" dirty="0" err="1" smtClean="0"/>
              <a:t>Лусканова</a:t>
            </a:r>
            <a:r>
              <a:rPr lang="ru-RU" sz="1800" dirty="0" smtClean="0"/>
              <a:t> </a:t>
            </a: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214290"/>
            <a:ext cx="7899027" cy="920735"/>
          </a:xfrm>
        </p:spPr>
        <p:txBody>
          <a:bodyPr/>
          <a:lstStyle/>
          <a:p>
            <a:pPr algn="ctr"/>
            <a:r>
              <a:rPr lang="ru-RU" sz="2000" dirty="0" smtClean="0"/>
              <a:t>        </a:t>
            </a:r>
            <a:r>
              <a:rPr lang="ru-RU" sz="2800" b="1" dirty="0" smtClean="0"/>
              <a:t>Диагностическое обследование</a:t>
            </a:r>
            <a:endParaRPr lang="ru-RU" sz="28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80814-0EA2-4F56-B8A3-4682D0DCB02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1571612"/>
            <a:ext cx="3571900" cy="45720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786314" y="1571612"/>
            <a:ext cx="3429024" cy="45720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>
            <a:extLst>
              <a:ext uri="{FF2B5EF4-FFF2-40B4-BE49-F238E27FC236}">
                <a16:creationId xmlns:a16="http://schemas.microsoft.com/office/drawing/2014/main" xmlns="" id="{8EE5AD83-6827-46B7-BFCD-15AADAE0211B}"/>
              </a:ext>
            </a:extLst>
          </p:cNvPr>
          <p:cNvGrpSpPr/>
          <p:nvPr/>
        </p:nvGrpSpPr>
        <p:grpSpPr>
          <a:xfrm>
            <a:off x="539552" y="188640"/>
            <a:ext cx="8072379" cy="6310712"/>
            <a:chOff x="1563161" y="2086164"/>
            <a:chExt cx="7033075" cy="4862500"/>
          </a:xfrm>
          <a:solidFill>
            <a:srgbClr val="D8DCE5"/>
          </a:solidFill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xmlns="" id="{27A3BB45-5483-4645-83F0-3018BCEE5238}"/>
                </a:ext>
              </a:extLst>
            </p:cNvPr>
            <p:cNvSpPr/>
            <p:nvPr/>
          </p:nvSpPr>
          <p:spPr>
            <a:xfrm>
              <a:off x="1563161" y="2086164"/>
              <a:ext cx="3017902" cy="22907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Личностный рост ребенка через повышение математических способностей</a:t>
              </a:r>
              <a:endParaRPr lang="ru-RU" sz="2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D8ECA644-4DBA-4625-AFB4-A3B243873548}"/>
                </a:ext>
              </a:extLst>
            </p:cNvPr>
            <p:cNvSpPr/>
            <p:nvPr/>
          </p:nvSpPr>
          <p:spPr>
            <a:xfrm>
              <a:off x="5396644" y="2121620"/>
              <a:ext cx="3199592" cy="22907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chemeClr val="tx1"/>
                  </a:solidFill>
                </a:rPr>
                <a:t>-отсутствие реального взаимодействия в подходах к организации образовательной деятельности </a:t>
              </a:r>
            </a:p>
            <a:p>
              <a:pPr algn="ctr"/>
              <a:endParaRPr lang="ru-RU" sz="2000" b="1" dirty="0" smtClean="0">
                <a:solidFill>
                  <a:schemeClr val="tx1"/>
                </a:solidFill>
              </a:endParaRPr>
            </a:p>
            <a:p>
              <a:r>
                <a:rPr lang="ru-RU" sz="2000" b="1" dirty="0" smtClean="0">
                  <a:solidFill>
                    <a:schemeClr val="tx1"/>
                  </a:solidFill>
                </a:rPr>
                <a:t>- отсутствие преемственности при отборе содержания образовательного процесса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Скругленный прямоугольник 5">
              <a:extLst>
                <a:ext uri="{FF2B5EF4-FFF2-40B4-BE49-F238E27FC236}">
                  <a16:creationId xmlns:a16="http://schemas.microsoft.com/office/drawing/2014/main" xmlns="" id="{00E32809-4373-44B6-B4D1-F574CC20C476}"/>
                </a:ext>
              </a:extLst>
            </p:cNvPr>
            <p:cNvSpPr/>
            <p:nvPr/>
          </p:nvSpPr>
          <p:spPr>
            <a:xfrm>
              <a:off x="2259789" y="5894482"/>
              <a:ext cx="5904656" cy="105418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Единая  линия развития математических способностей </a:t>
              </a:r>
            </a:p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в преемственности ДОУ и начальной школы</a:t>
              </a:r>
            </a:p>
          </p:txBody>
        </p:sp>
        <p:sp>
          <p:nvSpPr>
            <p:cNvPr id="9" name="Стрелка вниз 7">
              <a:extLst>
                <a:ext uri="{FF2B5EF4-FFF2-40B4-BE49-F238E27FC236}">
                  <a16:creationId xmlns:a16="http://schemas.microsoft.com/office/drawing/2014/main" xmlns="" id="{91AAE1DD-6133-4345-9A8D-6C90FE04F79F}"/>
                </a:ext>
              </a:extLst>
            </p:cNvPr>
            <p:cNvSpPr/>
            <p:nvPr/>
          </p:nvSpPr>
          <p:spPr>
            <a:xfrm>
              <a:off x="3493195" y="4618367"/>
              <a:ext cx="3312368" cy="1054182"/>
            </a:xfrm>
            <a:prstGeom prst="downArrow">
              <a:avLst/>
            </a:prstGeom>
            <a:solidFill>
              <a:srgbClr val="33CA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" name="Двойная стрелка влево/вправо 2"/>
          <p:cNvSpPr/>
          <p:nvPr/>
        </p:nvSpPr>
        <p:spPr>
          <a:xfrm>
            <a:off x="4067945" y="1744953"/>
            <a:ext cx="798250" cy="411687"/>
          </a:xfrm>
          <a:prstGeom prst="leftRightArrow">
            <a:avLst/>
          </a:prstGeom>
          <a:solidFill>
            <a:srgbClr val="33C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18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17D8AA-7983-427B-818B-030A39F6997B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609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6004846"/>
              </p:ext>
            </p:extLst>
          </p:nvPr>
        </p:nvGraphicFramePr>
        <p:xfrm>
          <a:off x="107950" y="652673"/>
          <a:ext cx="8856539" cy="5870900"/>
        </p:xfrm>
        <a:graphic>
          <a:graphicData uri="http://schemas.openxmlformats.org/drawingml/2006/table">
            <a:tbl>
              <a:tblPr/>
              <a:tblGrid>
                <a:gridCol w="1549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04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84530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проекта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A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единой линии развития математических способностей ребенка через целостный, последовательный и перспективный образовательный процесс посредством модели  преемственности «Учимся вместе»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751">
                <a:tc rowSpan="5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их значения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годам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A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Базовое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4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9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оля детей с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высоким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уровнем развития математических способностей (в %)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1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низким уровнем развития математических способностей  (в %)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7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родителей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удовлетворенных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образовательными услугами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ДОУ и  начальной школы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 %)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71319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доли детей победителей и призёров в математических конкурсах (в %)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3607" name="Заголовок 5"/>
          <p:cNvSpPr txBox="1">
            <a:spLocks/>
          </p:cNvSpPr>
          <p:nvPr/>
        </p:nvSpPr>
        <p:spPr bwMode="auto">
          <a:xfrm>
            <a:off x="1071538" y="142852"/>
            <a:ext cx="635798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1006475">
              <a:lnSpc>
                <a:spcPct val="90000"/>
              </a:lnSpc>
            </a:pPr>
            <a:r>
              <a:rPr lang="ru-RU" sz="2800" dirty="0" err="1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800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 проекта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FA1E56-41DA-4595-A9E5-41598FC82863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7232306"/>
              </p:ext>
            </p:extLst>
          </p:nvPr>
        </p:nvGraphicFramePr>
        <p:xfrm>
          <a:off x="395251" y="548680"/>
          <a:ext cx="8424936" cy="5164684"/>
        </p:xfrm>
        <a:graphic>
          <a:graphicData uri="http://schemas.openxmlformats.org/drawingml/2006/table">
            <a:tbl>
              <a:tblPr firstRow="1" bandRow="1"/>
              <a:tblGrid>
                <a:gridCol w="1765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597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6468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</a:p>
                    <a:p>
                      <a:pPr algn="ctr"/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1.Создание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 модели преемственности  в работе подготовительной группы ДОУ и начальной школы.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2.Создание сетевого сообщества в ВК по преемственности ДОУ и начальной школы.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5610" name="Заголовок 1"/>
          <p:cNvSpPr txBox="1">
            <a:spLocks/>
          </p:cNvSpPr>
          <p:nvPr/>
        </p:nvSpPr>
        <p:spPr bwMode="auto">
          <a:xfrm>
            <a:off x="179388" y="136525"/>
            <a:ext cx="8856662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endParaRPr lang="ru-RU" sz="2000" dirty="0">
              <a:solidFill>
                <a:srgbClr val="C00000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65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880D63-98E2-40B9-8013-273C09068B85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4638823"/>
              </p:ext>
            </p:extLst>
          </p:nvPr>
        </p:nvGraphicFramePr>
        <p:xfrm>
          <a:off x="179388" y="657225"/>
          <a:ext cx="8713092" cy="5507975"/>
        </p:xfrm>
        <a:graphic>
          <a:graphicData uri="http://schemas.openxmlformats.org/drawingml/2006/table">
            <a:tbl>
              <a:tblPr firstRow="1" bandRow="1"/>
              <a:tblGrid>
                <a:gridCol w="21414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71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</a:t>
                      </a:r>
                      <a:r>
                        <a:rPr kumimoji="0" lang="ru-RU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1.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Создание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модели преемственности  «Учимся вместе» в работе подготовительной группы ДОУ и начальной школы.</a:t>
                      </a:r>
                      <a:endParaRPr lang="ru-RU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lvl="0"/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12226504"/>
              </p:ext>
            </p:extLst>
          </p:nvPr>
        </p:nvGraphicFramePr>
        <p:xfrm>
          <a:off x="2555776" y="908720"/>
          <a:ext cx="6044729" cy="5135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33844" y="2276872"/>
            <a:ext cx="7898595" cy="4392487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None/>
            </a:pPr>
            <a:endParaRPr lang="ru-RU" sz="14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80814-0EA2-4F56-B8A3-4682D0DCB02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3907310"/>
              </p:ext>
            </p:extLst>
          </p:nvPr>
        </p:nvGraphicFramePr>
        <p:xfrm>
          <a:off x="428596" y="428605"/>
          <a:ext cx="8501121" cy="603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316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21605"/>
              </a:tblGrid>
              <a:tr h="7128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Месяц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Тематика</a:t>
                      </a:r>
                      <a:r>
                        <a:rPr lang="ru-RU" sz="1600" baseline="0" dirty="0" smtClean="0"/>
                        <a:t> образовательного события в ДОУ</a:t>
                      </a:r>
                      <a:endParaRPr lang="ru-RU" sz="1600" dirty="0" smtClean="0"/>
                    </a:p>
                  </a:txBody>
                  <a:tcPr>
                    <a:solidFill>
                      <a:srgbClr val="33C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Тематика уроков по математике в начальной школе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4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Сентябрь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Ориентировка в пространстве. Тетрадь.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Пространственные представления.</a:t>
                      </a:r>
                    </a:p>
                  </a:txBody>
                  <a:tcPr/>
                </a:tc>
              </a:tr>
              <a:tr h="49463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Октябрь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Геометрические</a:t>
                      </a:r>
                      <a:r>
                        <a:rPr lang="ru-RU" sz="1600" baseline="0" dirty="0" smtClean="0"/>
                        <a:t> фигуры.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Геометрические</a:t>
                      </a:r>
                      <a:r>
                        <a:rPr lang="ru-RU" sz="1600" baseline="0" dirty="0" smtClean="0"/>
                        <a:t> фигуры.</a:t>
                      </a:r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275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Ноябрь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и счёт.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Состав</a:t>
                      </a:r>
                      <a:r>
                        <a:rPr lang="ru-RU" sz="1600" baseline="0" dirty="0" smtClean="0"/>
                        <a:t> чисел от 1 до 10.</a:t>
                      </a:r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3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Декабрь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задач. Деньги.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Решение задач.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44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Январь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Ориентировка во времени. Часы. Календарь.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Ориентировка во времени.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44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Февраль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Решение примеров.</a:t>
                      </a:r>
                    </a:p>
                    <a:p>
                      <a:r>
                        <a:rPr lang="ru-RU" sz="1600" dirty="0" smtClean="0"/>
                        <a:t>Счёт по заданной мере.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Название компонентов при сложении и вычитании.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275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Март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Измерение.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ru-RU" sz="1600" dirty="0" smtClean="0"/>
                        <a:t>Измерение.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257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Апрель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Экономика.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Наши проекты.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742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Май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Повторение.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Повторение.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01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555776" y="3789040"/>
            <a:ext cx="3816424" cy="2520280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1196752"/>
            <a:ext cx="7632848" cy="1296144"/>
          </a:xfrm>
          <a:prstGeom prst="rect">
            <a:avLst/>
          </a:prstGeom>
          <a:solidFill>
            <a:srgbClr val="71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5736" y="1268760"/>
            <a:ext cx="4680520" cy="1008112"/>
          </a:xfrm>
        </p:spPr>
        <p:txBody>
          <a:bodyPr>
            <a:normAutofit fontScale="55000" lnSpcReduction="20000"/>
          </a:bodyPr>
          <a:lstStyle/>
          <a:p>
            <a:r>
              <a:rPr lang="ru-RU" sz="2600" dirty="0" smtClean="0"/>
              <a:t>                               </a:t>
            </a:r>
          </a:p>
          <a:p>
            <a:pPr algn="ctr"/>
            <a:endParaRPr lang="ru-RU" sz="2600" dirty="0" smtClean="0"/>
          </a:p>
          <a:p>
            <a:pPr algn="ctr"/>
            <a:r>
              <a:rPr lang="ru-RU" sz="4400" dirty="0" smtClean="0"/>
              <a:t>Проект </a:t>
            </a:r>
          </a:p>
          <a:p>
            <a:pPr algn="ctr"/>
            <a:r>
              <a:rPr lang="ru-RU" sz="4400" dirty="0" smtClean="0"/>
              <a:t>«</a:t>
            </a:r>
            <a:r>
              <a:rPr lang="ru-RU" sz="4400" dirty="0" smtClean="0">
                <a:cs typeface="Calibri" pitchFamily="34" charset="0"/>
              </a:rPr>
              <a:t>Учимся вместе»  </a:t>
            </a:r>
          </a:p>
          <a:p>
            <a:pPr algn="ctr"/>
            <a:endParaRPr lang="ru-RU" sz="21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33845" y="3372199"/>
            <a:ext cx="7178515" cy="2721097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dirty="0" smtClean="0"/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«Разминка для ума»</a:t>
            </a:r>
          </a:p>
          <a:p>
            <a:pPr algn="ctr"/>
            <a:r>
              <a:rPr lang="ru-RU" sz="2000" dirty="0" smtClean="0"/>
              <a:t> Игротека «Развивай-ка»</a:t>
            </a:r>
          </a:p>
          <a:p>
            <a:pPr algn="ctr"/>
            <a:r>
              <a:rPr lang="ru-RU" sz="2000" dirty="0" smtClean="0"/>
              <a:t>Эксперимент</a:t>
            </a:r>
          </a:p>
          <a:p>
            <a:pPr algn="ctr"/>
            <a:r>
              <a:rPr lang="ru-RU" sz="2000" dirty="0" smtClean="0"/>
              <a:t>Двигательная минутка</a:t>
            </a:r>
            <a:endParaRPr lang="en-US" sz="2000" dirty="0" smtClean="0"/>
          </a:p>
          <a:p>
            <a:pPr algn="ctr"/>
            <a:r>
              <a:rPr lang="ru-RU" sz="2000" dirty="0" smtClean="0"/>
              <a:t>«Умная переменка»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886700" cy="936103"/>
          </a:xfrm>
        </p:spPr>
        <p:txBody>
          <a:bodyPr/>
          <a:lstStyle/>
          <a:p>
            <a:pPr algn="ctr"/>
            <a:r>
              <a:rPr lang="ru-RU" sz="2000" b="1" dirty="0" smtClean="0"/>
              <a:t>СОДЕРЖАТЕЛЬНАЯ </a:t>
            </a:r>
            <a:r>
              <a:rPr lang="ru-RU" sz="2000" dirty="0" smtClean="0"/>
              <a:t>– преемственность содержания, приёмов и методов воспитания и обучения </a:t>
            </a:r>
            <a:br>
              <a:rPr lang="ru-RU" sz="2000" dirty="0" smtClean="0"/>
            </a:b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80814-0EA2-4F56-B8A3-4682D0DCB02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4188760" y="2931547"/>
            <a:ext cx="82631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015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5110</TotalTime>
  <Words>1643</Words>
  <Application>Microsoft Office PowerPoint</Application>
  <PresentationFormat>Экран (4:3)</PresentationFormat>
  <Paragraphs>410</Paragraphs>
  <Slides>20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HDOfficeLightV0</vt:lpstr>
      <vt:lpstr>Слайд 1</vt:lpstr>
      <vt:lpstr>Слайд 2</vt:lpstr>
      <vt:lpstr>        Диагностическое обследование</vt:lpstr>
      <vt:lpstr>Слайд 4</vt:lpstr>
      <vt:lpstr>Слайд 5</vt:lpstr>
      <vt:lpstr>Слайд 6</vt:lpstr>
      <vt:lpstr>Слайд 7</vt:lpstr>
      <vt:lpstr>Слайд 8</vt:lpstr>
      <vt:lpstr>СОДЕРЖАТЕЛЬНАЯ – преемственность содержания, приёмов и методов воспитания и обучения  </vt:lpstr>
      <vt:lpstr>ТЕХНОЛОГИЧЕСКАЯ – преемственность условий, средств, форм образовательного пространства</vt:lpstr>
      <vt:lpstr>ПСИХОЛОГИЧЕСКАЯ – учёт возрастных особенностей при выборе диагностического инструментария и использования развивающих технологий.</vt:lpstr>
      <vt:lpstr>УПРАВЛЕНЧЕСКАЯ – наличие общего руководства.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в социальной сфере. Социальное проектирование.</dc:title>
  <dc:creator>Наталья</dc:creator>
  <cp:lastModifiedBy>pk877</cp:lastModifiedBy>
  <cp:revision>453</cp:revision>
  <dcterms:created xsi:type="dcterms:W3CDTF">2012-01-11T08:01:34Z</dcterms:created>
  <dcterms:modified xsi:type="dcterms:W3CDTF">2023-02-09T06:50:45Z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D6941562-0129-4D85-9E6F-FDD427487D97</vt:lpwstr>
  </property>
  <property fmtid="{D5CDD505-2E9C-101B-9397-08002B2CF9AE}" pid="3" name="ArticulatePath">
    <vt:lpwstr>ФОРМА ПРОЕКТ. предложения 1.09.19</vt:lpwstr>
  </property>
</Properties>
</file>